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4E312-FF5B-4243-BCC0-2496B27DEC66}" type="datetimeFigureOut">
              <a:rPr lang="nb-NO" smtClean="0"/>
              <a:t>03.11.2024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49029-D737-4687-A7BE-623AD51320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053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Oversikten viser prosjektportefølje i NorPreM,</a:t>
            </a:r>
            <a:r>
              <a:rPr lang="nb-NO" baseline="0" dirty="0"/>
              <a:t> stor faglig og tematisk bredde.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aseline="0" dirty="0"/>
              <a:t>P -1-008: </a:t>
            </a:r>
            <a:r>
              <a:rPr lang="nb-NO" sz="1200" i="0" dirty="0">
                <a:latin typeface="+mn-lt"/>
              </a:rPr>
              <a:t>Database og tolkningsverktøy for somatiske genetiske avvik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0" dirty="0">
                <a:latin typeface="+mn-lt"/>
              </a:rPr>
              <a:t>P – 1 – 009: Håndtering av store mengder rådata fra ulike analyser på laboratoriet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0" dirty="0">
              <a:latin typeface="+mn-lt"/>
            </a:endParaRP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A0C33-CC2B-4DA5-92AC-8BE0FC99B5AF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977" cy="6861954"/>
          </a:xfrm>
          <a:prstGeom prst="rect">
            <a:avLst/>
          </a:prstGeom>
        </p:spPr>
      </p:pic>
      <p:sp>
        <p:nvSpPr>
          <p:cNvPr id="16" name="Rektangel 15"/>
          <p:cNvSpPr/>
          <p:nvPr userDrawn="1"/>
        </p:nvSpPr>
        <p:spPr>
          <a:xfrm>
            <a:off x="0" y="0"/>
            <a:ext cx="12184977" cy="7083229"/>
          </a:xfrm>
          <a:prstGeom prst="rect">
            <a:avLst/>
          </a:prstGeom>
          <a:gradFill>
            <a:gsLst>
              <a:gs pos="0">
                <a:srgbClr val="6CACE4">
                  <a:alpha val="32000"/>
                </a:srgbClr>
              </a:gs>
              <a:gs pos="54000">
                <a:srgbClr val="6CACE4">
                  <a:alpha val="32000"/>
                </a:srgbClr>
              </a:gs>
              <a:gs pos="83000">
                <a:srgbClr val="6CACE4">
                  <a:alpha val="32000"/>
                </a:srgbClr>
              </a:gs>
              <a:gs pos="100000">
                <a:srgbClr val="6CACE4">
                  <a:alpha val="3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947737" y="1484313"/>
            <a:ext cx="9720263" cy="2025649"/>
          </a:xfrm>
          <a:noFill/>
        </p:spPr>
        <p:txBody>
          <a:bodyPr anchor="b">
            <a:normAutofit/>
          </a:bodyPr>
          <a:lstStyle>
            <a:lvl1pPr algn="ctr">
              <a:defRPr sz="7200" b="1" baseline="0">
                <a:solidFill>
                  <a:srgbClr val="003087"/>
                </a:solidFill>
              </a:defRPr>
            </a:lvl1pPr>
          </a:lstStyle>
          <a:p>
            <a:r>
              <a:rPr lang="nb-NO" dirty="0" smtClean="0"/>
              <a:t>Velkommen til TTT – kurs</a:t>
            </a:r>
            <a:br>
              <a:rPr lang="nb-NO" dirty="0" smtClean="0"/>
            </a:br>
            <a:r>
              <a:rPr lang="nb-NO" dirty="0" smtClean="0"/>
              <a:t>for barne- og øyeleger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947738" y="3602038"/>
            <a:ext cx="9720262" cy="586645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3087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smtClean="0"/>
              <a:t>Kull 1 – H2024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947738" y="4909384"/>
            <a:ext cx="4364095" cy="3937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003087"/>
                </a:solidFill>
              </a:defRPr>
            </a:lvl1pPr>
          </a:lstStyle>
          <a:p>
            <a:pPr lvl="0"/>
            <a:r>
              <a:rPr lang="nb-NO" dirty="0" smtClean="0"/>
              <a:t>Soria Moria, Oslo/ 14 – 16 oktober</a:t>
            </a:r>
            <a:endParaRPr lang="nb-NO" dirty="0"/>
          </a:p>
        </p:txBody>
      </p:sp>
      <p:sp>
        <p:nvSpPr>
          <p:cNvPr id="17" name="Plassholder f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947738" y="4413912"/>
            <a:ext cx="5318591" cy="3937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003087"/>
                </a:solidFill>
              </a:defRPr>
            </a:lvl1pPr>
          </a:lstStyle>
          <a:p>
            <a:pPr lvl="0"/>
            <a:r>
              <a:rPr lang="nb-NO" dirty="0" smtClean="0"/>
              <a:t>Gunnar Houge, kursleder/Eirinn Glattre </a:t>
            </a:r>
            <a:r>
              <a:rPr lang="nb-NO" dirty="0" err="1" smtClean="0"/>
              <a:t>admin</a:t>
            </a:r>
            <a:r>
              <a:rPr lang="nb-NO" dirty="0" smtClean="0"/>
              <a:t>. leder NorPreM</a:t>
            </a:r>
            <a:endParaRPr lang="nb-NO" dirty="0"/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70B252D-9237-EED6-6F7B-328C423DE13B}"/>
              </a:ext>
            </a:extLst>
          </p:cNvPr>
          <p:cNvGrpSpPr/>
          <p:nvPr userDrawn="1"/>
        </p:nvGrpSpPr>
        <p:grpSpPr>
          <a:xfrm>
            <a:off x="-23813" y="5592515"/>
            <a:ext cx="12239625" cy="1490714"/>
            <a:chOff x="21563" y="5119087"/>
            <a:chExt cx="12192000" cy="1440000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8C1460C5-7460-7B18-3AEA-121B13115576}"/>
                </a:ext>
              </a:extLst>
            </p:cNvPr>
            <p:cNvSpPr/>
            <p:nvPr/>
          </p:nvSpPr>
          <p:spPr>
            <a:xfrm>
              <a:off x="21563" y="5134899"/>
              <a:ext cx="12192000" cy="1408376"/>
            </a:xfrm>
            <a:prstGeom prst="rect">
              <a:avLst/>
            </a:prstGeom>
            <a:solidFill>
              <a:srgbClr val="0030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Dots HF + NorPrem_useOnBlue">
              <a:extLst>
                <a:ext uri="{FF2B5EF4-FFF2-40B4-BE49-F238E27FC236}">
                  <a16:creationId xmlns:a16="http://schemas.microsoft.com/office/drawing/2014/main" id="{AC700A47-F2D0-786C-7DFC-D7494FFBA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5119087"/>
              <a:ext cx="4059332" cy="1440000"/>
            </a:xfrm>
            <a:prstGeom prst="rect">
              <a:avLst/>
            </a:prstGeom>
          </p:spPr>
        </p:pic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BD66DD94-552F-CF58-2BB1-F54A107EB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17376" y="5500602"/>
              <a:ext cx="6405447" cy="67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519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47738" y="188913"/>
            <a:ext cx="3865562" cy="1187450"/>
          </a:xfrm>
        </p:spPr>
        <p:txBody>
          <a:bodyPr anchor="b"/>
          <a:lstStyle>
            <a:lvl1pPr>
              <a:defRPr sz="3200"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813300" y="188913"/>
            <a:ext cx="5854700" cy="5672137"/>
          </a:xfrm>
        </p:spPr>
        <p:txBody>
          <a:bodyPr/>
          <a:lstStyle>
            <a:lvl1pPr marL="0" indent="0">
              <a:buNone/>
              <a:defRPr sz="3200">
                <a:solidFill>
                  <a:srgbClr val="00308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47738" y="1518442"/>
            <a:ext cx="3865562" cy="4342607"/>
          </a:xfrm>
        </p:spPr>
        <p:txBody>
          <a:bodyPr/>
          <a:lstStyle>
            <a:lvl1pPr marL="0" indent="0">
              <a:buNone/>
              <a:defRPr sz="1600">
                <a:solidFill>
                  <a:srgbClr val="00308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23949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DD8E-E596-40CB-86F2-A2F3C0C7EC0B}" type="datetimeFigureOut">
              <a:rPr lang="nb-NO" smtClean="0"/>
              <a:t>03.11.2024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14D-C8C9-46CF-B4FB-54C2819A111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7150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innhold 2"/>
          <p:cNvSpPr>
            <a:spLocks noGrp="1"/>
          </p:cNvSpPr>
          <p:nvPr>
            <p:ph idx="14"/>
          </p:nvPr>
        </p:nvSpPr>
        <p:spPr>
          <a:xfrm>
            <a:off x="838200" y="1238489"/>
            <a:ext cx="10515600" cy="4884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89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 b="1">
                <a:solidFill>
                  <a:srgbClr val="003388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6A47-2CC9-43BA-A125-E532F4B31A0D}" type="datetime1">
              <a:rPr lang="nb-NO" smtClean="0"/>
              <a:t>03.11.2024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0A734-4DA5-424C-AAEC-82F5F62A0161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93915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  <a:lvl2pPr>
              <a:defRPr>
                <a:solidFill>
                  <a:srgbClr val="003087"/>
                </a:solidFill>
              </a:defRPr>
            </a:lvl2pPr>
            <a:lvl3pPr>
              <a:defRPr>
                <a:solidFill>
                  <a:srgbClr val="003087"/>
                </a:solidFill>
              </a:defRPr>
            </a:lvl3pPr>
            <a:lvl4pPr>
              <a:defRPr>
                <a:solidFill>
                  <a:srgbClr val="003087"/>
                </a:solidFill>
              </a:defRPr>
            </a:lvl4pPr>
            <a:lvl5pPr>
              <a:defRPr>
                <a:solidFill>
                  <a:srgbClr val="003087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70086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47738" y="1484314"/>
            <a:ext cx="9720261" cy="2705301"/>
          </a:xfrm>
        </p:spPr>
        <p:txBody>
          <a:bodyPr anchor="b"/>
          <a:lstStyle>
            <a:lvl1pPr>
              <a:defRPr sz="6000"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47738" y="4189615"/>
            <a:ext cx="9720261" cy="1900035"/>
          </a:xfrm>
        </p:spPr>
        <p:txBody>
          <a:bodyPr/>
          <a:lstStyle>
            <a:lvl1pPr marL="0" indent="0">
              <a:buNone/>
              <a:defRPr sz="2400">
                <a:solidFill>
                  <a:srgbClr val="00308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49345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35878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47737" y="1484312"/>
            <a:ext cx="4389437" cy="4370387"/>
          </a:xfrm>
        </p:spPr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  <a:lvl2pPr>
              <a:defRPr>
                <a:solidFill>
                  <a:srgbClr val="003087"/>
                </a:solidFill>
              </a:defRPr>
            </a:lvl2pPr>
            <a:lvl3pPr>
              <a:defRPr>
                <a:solidFill>
                  <a:srgbClr val="003087"/>
                </a:solidFill>
              </a:defRPr>
            </a:lvl3pPr>
            <a:lvl4pPr>
              <a:defRPr>
                <a:solidFill>
                  <a:srgbClr val="003087"/>
                </a:solidFill>
              </a:defRPr>
            </a:lvl4pPr>
            <a:lvl5pPr>
              <a:defRPr>
                <a:solidFill>
                  <a:srgbClr val="003087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486400" y="1503361"/>
            <a:ext cx="5181600" cy="4351338"/>
          </a:xfrm>
        </p:spPr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  <a:lvl2pPr>
              <a:defRPr>
                <a:solidFill>
                  <a:srgbClr val="003087"/>
                </a:solidFill>
              </a:defRPr>
            </a:lvl2pPr>
            <a:lvl3pPr>
              <a:defRPr>
                <a:solidFill>
                  <a:srgbClr val="003087"/>
                </a:solidFill>
              </a:defRPr>
            </a:lvl3pPr>
            <a:lvl4pPr>
              <a:defRPr>
                <a:solidFill>
                  <a:srgbClr val="003087"/>
                </a:solidFill>
              </a:defRPr>
            </a:lvl4pPr>
            <a:lvl5pPr>
              <a:defRPr>
                <a:solidFill>
                  <a:srgbClr val="003087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5729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47738" y="188914"/>
            <a:ext cx="9734550" cy="1187450"/>
          </a:xfrm>
        </p:spPr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47738" y="1528763"/>
            <a:ext cx="437673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08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947738" y="2486652"/>
            <a:ext cx="4376737" cy="3355348"/>
          </a:xfrm>
        </p:spPr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  <a:lvl2pPr>
              <a:defRPr>
                <a:solidFill>
                  <a:srgbClr val="003087"/>
                </a:solidFill>
              </a:defRPr>
            </a:lvl2pPr>
            <a:lvl3pPr>
              <a:defRPr>
                <a:solidFill>
                  <a:srgbClr val="003087"/>
                </a:solidFill>
              </a:defRPr>
            </a:lvl3pPr>
            <a:lvl4pPr>
              <a:defRPr>
                <a:solidFill>
                  <a:srgbClr val="003087"/>
                </a:solidFill>
              </a:defRPr>
            </a:lvl4pPr>
            <a:lvl5pPr>
              <a:defRPr>
                <a:solidFill>
                  <a:srgbClr val="003087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499100" y="1519552"/>
            <a:ext cx="51689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08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484812" y="2486652"/>
            <a:ext cx="5183188" cy="3355348"/>
          </a:xfrm>
        </p:spPr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  <a:lvl2pPr>
              <a:defRPr>
                <a:solidFill>
                  <a:srgbClr val="003087"/>
                </a:solidFill>
              </a:defRPr>
            </a:lvl2pPr>
            <a:lvl3pPr>
              <a:defRPr>
                <a:solidFill>
                  <a:srgbClr val="003087"/>
                </a:solidFill>
              </a:defRPr>
            </a:lvl3pPr>
            <a:lvl4pPr>
              <a:defRPr>
                <a:solidFill>
                  <a:srgbClr val="003087"/>
                </a:solidFill>
              </a:defRPr>
            </a:lvl4pPr>
            <a:lvl5pPr>
              <a:defRPr>
                <a:solidFill>
                  <a:srgbClr val="003087"/>
                </a:solidFill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4999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74326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1945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47737" y="188913"/>
            <a:ext cx="4235451" cy="1187450"/>
          </a:xfrm>
        </p:spPr>
        <p:txBody>
          <a:bodyPr anchor="b"/>
          <a:lstStyle>
            <a:lvl1pPr>
              <a:defRPr sz="3200">
                <a:solidFill>
                  <a:srgbClr val="003087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188913"/>
            <a:ext cx="5484812" cy="5672137"/>
          </a:xfrm>
        </p:spPr>
        <p:txBody>
          <a:bodyPr/>
          <a:lstStyle>
            <a:lvl1pPr>
              <a:defRPr sz="3200">
                <a:solidFill>
                  <a:srgbClr val="003087"/>
                </a:solidFill>
              </a:defRPr>
            </a:lvl1pPr>
            <a:lvl2pPr>
              <a:defRPr sz="2800">
                <a:solidFill>
                  <a:srgbClr val="003087"/>
                </a:solidFill>
              </a:defRPr>
            </a:lvl2pPr>
            <a:lvl3pPr>
              <a:defRPr sz="2400">
                <a:solidFill>
                  <a:srgbClr val="003087"/>
                </a:solidFill>
              </a:defRPr>
            </a:lvl3pPr>
            <a:lvl4pPr>
              <a:defRPr sz="2000">
                <a:solidFill>
                  <a:srgbClr val="003087"/>
                </a:solidFill>
              </a:defRPr>
            </a:lvl4pPr>
            <a:lvl5pPr>
              <a:defRPr sz="2000">
                <a:solidFill>
                  <a:srgbClr val="003087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47737" y="1484312"/>
            <a:ext cx="4235451" cy="4376737"/>
          </a:xfrm>
        </p:spPr>
        <p:txBody>
          <a:bodyPr/>
          <a:lstStyle>
            <a:lvl1pPr marL="0" indent="0">
              <a:buNone/>
              <a:defRPr sz="1600">
                <a:solidFill>
                  <a:srgbClr val="00308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8479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CACE4">
                  <a:alpha val="32000"/>
                </a:srgbClr>
              </a:gs>
              <a:gs pos="54000">
                <a:srgbClr val="6CACE4">
                  <a:alpha val="32000"/>
                </a:srgbClr>
              </a:gs>
              <a:gs pos="83000">
                <a:srgbClr val="6CACE4">
                  <a:alpha val="32000"/>
                </a:srgbClr>
              </a:gs>
              <a:gs pos="100000">
                <a:srgbClr val="6CACE4">
                  <a:alpha val="3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947737" y="188913"/>
            <a:ext cx="9720262" cy="11787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Klikk for å redigere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47737" y="1484313"/>
            <a:ext cx="972026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grpSp>
        <p:nvGrpSpPr>
          <p:cNvPr id="56" name="Group 392">
            <a:extLst>
              <a:ext uri="{FF2B5EF4-FFF2-40B4-BE49-F238E27FC236}">
                <a16:creationId xmlns:a16="http://schemas.microsoft.com/office/drawing/2014/main" id="{79442AF3-B673-DA19-7680-3A50A8D05BD3}"/>
              </a:ext>
            </a:extLst>
          </p:cNvPr>
          <p:cNvGrpSpPr/>
          <p:nvPr userDrawn="1"/>
        </p:nvGrpSpPr>
        <p:grpSpPr>
          <a:xfrm>
            <a:off x="0" y="0"/>
            <a:ext cx="826407" cy="6858000"/>
            <a:chOff x="2076280" y="0"/>
            <a:chExt cx="826407" cy="6858000"/>
          </a:xfrm>
        </p:grpSpPr>
        <p:sp>
          <p:nvSpPr>
            <p:cNvPr id="57" name="bar light">
              <a:extLst>
                <a:ext uri="{FF2B5EF4-FFF2-40B4-BE49-F238E27FC236}">
                  <a16:creationId xmlns:a16="http://schemas.microsoft.com/office/drawing/2014/main" id="{07DDB368-83F0-5105-5566-0D518B909414}"/>
                </a:ext>
              </a:extLst>
            </p:cNvPr>
            <p:cNvSpPr/>
            <p:nvPr/>
          </p:nvSpPr>
          <p:spPr>
            <a:xfrm flipV="1">
              <a:off x="2235937" y="0"/>
              <a:ext cx="666750" cy="6858000"/>
            </a:xfrm>
            <a:prstGeom prst="rect">
              <a:avLst/>
            </a:prstGeom>
            <a:solidFill>
              <a:srgbClr val="6CACE4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Sidebar">
              <a:extLst>
                <a:ext uri="{FF2B5EF4-FFF2-40B4-BE49-F238E27FC236}">
                  <a16:creationId xmlns:a16="http://schemas.microsoft.com/office/drawing/2014/main" id="{D944EEA5-8509-0DDA-7652-E3C1202683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2076280" y="0"/>
              <a:ext cx="666750" cy="6858000"/>
            </a:xfrm>
            <a:prstGeom prst="rect">
              <a:avLst/>
            </a:prstGeom>
            <a:solidFill>
              <a:srgbClr val="0030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366">
              <a:extLst>
                <a:ext uri="{FF2B5EF4-FFF2-40B4-BE49-F238E27FC236}">
                  <a16:creationId xmlns:a16="http://schemas.microsoft.com/office/drawing/2014/main" id="{DDA78B47-425F-4032-8969-4C3E400C01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1391613" y="5357322"/>
              <a:ext cx="1880220" cy="337223"/>
            </a:xfrm>
            <a:custGeom>
              <a:avLst/>
              <a:gdLst>
                <a:gd name="connsiteX0" fmla="*/ 223 w 1880220"/>
                <a:gd name="connsiteY0" fmla="*/ -98 h 337223"/>
                <a:gd name="connsiteX1" fmla="*/ 1880444 w 1880220"/>
                <a:gd name="connsiteY1" fmla="*/ -98 h 337223"/>
                <a:gd name="connsiteX2" fmla="*/ 1880444 w 1880220"/>
                <a:gd name="connsiteY2" fmla="*/ 337126 h 337223"/>
                <a:gd name="connsiteX3" fmla="*/ 223 w 1880220"/>
                <a:gd name="connsiteY3" fmla="*/ 337126 h 33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0220" h="337223">
                  <a:moveTo>
                    <a:pt x="223" y="-98"/>
                  </a:moveTo>
                  <a:lnTo>
                    <a:pt x="1880444" y="-98"/>
                  </a:lnTo>
                  <a:lnTo>
                    <a:pt x="1880444" y="337126"/>
                  </a:lnTo>
                  <a:lnTo>
                    <a:pt x="223" y="337126"/>
                  </a:lnTo>
                  <a:close/>
                </a:path>
              </a:pathLst>
            </a:custGeom>
            <a:noFill/>
            <a:ln w="1718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aphic 12">
              <a:extLst>
                <a:ext uri="{FF2B5EF4-FFF2-40B4-BE49-F238E27FC236}">
                  <a16:creationId xmlns:a16="http://schemas.microsoft.com/office/drawing/2014/main" id="{FBD6BBFD-867D-0168-BEBD-E5736AF98E31}"/>
                </a:ext>
              </a:extLst>
            </p:cNvPr>
            <p:cNvGrpSpPr>
              <a:grpSpLocks noGrp="1" noUngrp="1" noRot="1" noChangeAspect="1" noMove="1" noResize="1"/>
            </p:cNvGrpSpPr>
            <p:nvPr/>
          </p:nvGrpSpPr>
          <p:grpSpPr>
            <a:xfrm rot="16200000">
              <a:off x="-710291" y="3200910"/>
              <a:ext cx="6228000" cy="342806"/>
              <a:chOff x="0" y="2111392"/>
              <a:chExt cx="12190740" cy="671073"/>
            </a:xfrm>
          </p:grpSpPr>
          <p:sp>
            <p:nvSpPr>
              <p:cNvPr id="61" name="Freeform: Shape 383">
                <a:extLst>
                  <a:ext uri="{FF2B5EF4-FFF2-40B4-BE49-F238E27FC236}">
                    <a16:creationId xmlns:a16="http://schemas.microsoft.com/office/drawing/2014/main" id="{0B2FDDD0-7D66-72A4-6C63-011663D6E69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2111392"/>
                <a:ext cx="12190740" cy="671073"/>
              </a:xfrm>
              <a:custGeom>
                <a:avLst/>
                <a:gdLst>
                  <a:gd name="connsiteX0" fmla="*/ 1541 w 12190740"/>
                  <a:gd name="connsiteY0" fmla="*/ -98 h 671073"/>
                  <a:gd name="connsiteX1" fmla="*/ 12192281 w 12190740"/>
                  <a:gd name="connsiteY1" fmla="*/ -98 h 671073"/>
                  <a:gd name="connsiteX2" fmla="*/ 12192281 w 12190740"/>
                  <a:gd name="connsiteY2" fmla="*/ 670975 h 671073"/>
                  <a:gd name="connsiteX3" fmla="*/ 1541 w 12190740"/>
                  <a:gd name="connsiteY3" fmla="*/ 670975 h 671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90740" h="671073">
                    <a:moveTo>
                      <a:pt x="1541" y="-98"/>
                    </a:moveTo>
                    <a:lnTo>
                      <a:pt x="12192281" y="-98"/>
                    </a:lnTo>
                    <a:lnTo>
                      <a:pt x="12192281" y="670975"/>
                    </a:lnTo>
                    <a:lnTo>
                      <a:pt x="1541" y="670975"/>
                    </a:lnTo>
                    <a:close/>
                  </a:path>
                </a:pathLst>
              </a:custGeom>
              <a:noFill/>
              <a:ln w="929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" name="Graphic 12">
                <a:extLst>
                  <a:ext uri="{FF2B5EF4-FFF2-40B4-BE49-F238E27FC236}">
                    <a16:creationId xmlns:a16="http://schemas.microsoft.com/office/drawing/2014/main" id="{7808A2B8-5503-2ED1-2A43-BBC66D2CC21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158146" y="2217230"/>
                <a:ext cx="11815392" cy="459406"/>
                <a:chOff x="158146" y="2217230"/>
                <a:chExt cx="11815392" cy="459406"/>
              </a:xfrm>
            </p:grpSpPr>
            <p:grpSp>
              <p:nvGrpSpPr>
                <p:cNvPr id="63" name="Graphic 12">
                  <a:extLst>
                    <a:ext uri="{FF2B5EF4-FFF2-40B4-BE49-F238E27FC236}">
                      <a16:creationId xmlns:a16="http://schemas.microsoft.com/office/drawing/2014/main" id="{8A21235A-4133-8411-A67A-CB5248A7D690}"/>
                    </a:ext>
                  </a:extLst>
                </p:cNvPr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8146" y="2217230"/>
                  <a:ext cx="829244" cy="459406"/>
                  <a:chOff x="158146" y="2217230"/>
                  <a:chExt cx="829244" cy="459406"/>
                </a:xfrm>
              </p:grpSpPr>
              <p:sp>
                <p:nvSpPr>
                  <p:cNvPr id="66" name="Freeform: Shape 388">
                    <a:extLst>
                      <a:ext uri="{FF2B5EF4-FFF2-40B4-BE49-F238E27FC236}">
                        <a16:creationId xmlns:a16="http://schemas.microsoft.com/office/drawing/2014/main" id="{38D93F27-09BB-19B8-5FA9-4383B5BA3E5B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62202" y="2486423"/>
                    <a:ext cx="425188" cy="190213"/>
                  </a:xfrm>
                  <a:custGeom>
                    <a:avLst/>
                    <a:gdLst>
                      <a:gd name="connsiteX0" fmla="*/ -4716 w 425188"/>
                      <a:gd name="connsiteY0" fmla="*/ 127366 h 190213"/>
                      <a:gd name="connsiteX1" fmla="*/ -19146 w 425188"/>
                      <a:gd name="connsiteY1" fmla="*/ 128521 h 190213"/>
                      <a:gd name="connsiteX2" fmla="*/ -19472 w 425188"/>
                      <a:gd name="connsiteY2" fmla="*/ 143108 h 190213"/>
                      <a:gd name="connsiteX3" fmla="*/ 56532 w 425188"/>
                      <a:gd name="connsiteY3" fmla="*/ 177058 h 190213"/>
                      <a:gd name="connsiteX4" fmla="*/ 399007 w 425188"/>
                      <a:gd name="connsiteY4" fmla="*/ 116258 h 190213"/>
                      <a:gd name="connsiteX5" fmla="*/ 400611 w 425188"/>
                      <a:gd name="connsiteY5" fmla="*/ 101023 h 190213"/>
                      <a:gd name="connsiteX6" fmla="*/ 385541 w 425188"/>
                      <a:gd name="connsiteY6" fmla="*/ 99394 h 190213"/>
                      <a:gd name="connsiteX7" fmla="*/ 166519 w 425188"/>
                      <a:gd name="connsiteY7" fmla="*/ 168672 h 190213"/>
                      <a:gd name="connsiteX8" fmla="*/ 393239 w 425188"/>
                      <a:gd name="connsiteY8" fmla="*/ 66237 h 190213"/>
                      <a:gd name="connsiteX9" fmla="*/ 392919 w 425188"/>
                      <a:gd name="connsiteY9" fmla="*/ 50912 h 190213"/>
                      <a:gd name="connsiteX10" fmla="*/ 377525 w 425188"/>
                      <a:gd name="connsiteY10" fmla="*/ 51203 h 190213"/>
                      <a:gd name="connsiteX11" fmla="*/ 169087 w 425188"/>
                      <a:gd name="connsiteY11" fmla="*/ 146703 h 190213"/>
                      <a:gd name="connsiteX12" fmla="*/ 381051 w 425188"/>
                      <a:gd name="connsiteY12" fmla="*/ 17302 h 190213"/>
                      <a:gd name="connsiteX13" fmla="*/ 378808 w 425188"/>
                      <a:gd name="connsiteY13" fmla="*/ 2144 h 190213"/>
                      <a:gd name="connsiteX14" fmla="*/ 363733 w 425188"/>
                      <a:gd name="connsiteY14" fmla="*/ 4360 h 190213"/>
                      <a:gd name="connsiteX15" fmla="*/ 64868 w 425188"/>
                      <a:gd name="connsiteY15" fmla="*/ 137647 h 190213"/>
                      <a:gd name="connsiteX16" fmla="*/ 11318 w 425188"/>
                      <a:gd name="connsiteY16" fmla="*/ 132981 h 190213"/>
                      <a:gd name="connsiteX17" fmla="*/ -4716 w 425188"/>
                      <a:gd name="connsiteY17" fmla="*/ 127366 h 190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25188" h="190213">
                        <a:moveTo>
                          <a:pt x="-4716" y="127366"/>
                        </a:moveTo>
                        <a:cubicBezTo>
                          <a:pt x="-9207" y="124006"/>
                          <a:pt x="-15301" y="124432"/>
                          <a:pt x="-19146" y="128521"/>
                        </a:cubicBezTo>
                        <a:cubicBezTo>
                          <a:pt x="-22998" y="132625"/>
                          <a:pt x="-22998" y="138959"/>
                          <a:pt x="-19472" y="143108"/>
                        </a:cubicBezTo>
                        <a:cubicBezTo>
                          <a:pt x="-10810" y="153392"/>
                          <a:pt x="17086" y="167326"/>
                          <a:pt x="56532" y="177058"/>
                        </a:cubicBezTo>
                        <a:cubicBezTo>
                          <a:pt x="144397" y="198710"/>
                          <a:pt x="291907" y="202818"/>
                          <a:pt x="399007" y="116258"/>
                        </a:cubicBezTo>
                        <a:cubicBezTo>
                          <a:pt x="403817" y="112503"/>
                          <a:pt x="404462" y="105676"/>
                          <a:pt x="400611" y="101023"/>
                        </a:cubicBezTo>
                        <a:cubicBezTo>
                          <a:pt x="396765" y="96367"/>
                          <a:pt x="390032" y="95639"/>
                          <a:pt x="385541" y="99394"/>
                        </a:cubicBezTo>
                        <a:cubicBezTo>
                          <a:pt x="319803" y="152318"/>
                          <a:pt x="238351" y="169022"/>
                          <a:pt x="166519" y="168672"/>
                        </a:cubicBezTo>
                        <a:cubicBezTo>
                          <a:pt x="243480" y="160341"/>
                          <a:pt x="329743" y="132132"/>
                          <a:pt x="393239" y="66237"/>
                        </a:cubicBezTo>
                        <a:cubicBezTo>
                          <a:pt x="397404" y="61927"/>
                          <a:pt x="397404" y="55061"/>
                          <a:pt x="392919" y="50912"/>
                        </a:cubicBezTo>
                        <a:cubicBezTo>
                          <a:pt x="388748" y="46762"/>
                          <a:pt x="381696" y="46894"/>
                          <a:pt x="377525" y="51203"/>
                        </a:cubicBezTo>
                        <a:cubicBezTo>
                          <a:pt x="319164" y="111785"/>
                          <a:pt x="240599" y="138298"/>
                          <a:pt x="169087" y="146703"/>
                        </a:cubicBezTo>
                        <a:cubicBezTo>
                          <a:pt x="244445" y="129021"/>
                          <a:pt x="326536" y="90486"/>
                          <a:pt x="381051" y="17302"/>
                        </a:cubicBezTo>
                        <a:cubicBezTo>
                          <a:pt x="384577" y="12508"/>
                          <a:pt x="383619" y="5716"/>
                          <a:pt x="378808" y="2144"/>
                        </a:cubicBezTo>
                        <a:cubicBezTo>
                          <a:pt x="373998" y="-1429"/>
                          <a:pt x="367265" y="-435"/>
                          <a:pt x="363733" y="4360"/>
                        </a:cubicBezTo>
                        <a:cubicBezTo>
                          <a:pt x="286452" y="108116"/>
                          <a:pt x="150485" y="137314"/>
                          <a:pt x="64868" y="137647"/>
                        </a:cubicBezTo>
                        <a:cubicBezTo>
                          <a:pt x="43060" y="137734"/>
                          <a:pt x="24464" y="135961"/>
                          <a:pt x="11318" y="132981"/>
                        </a:cubicBezTo>
                        <a:cubicBezTo>
                          <a:pt x="3940" y="131368"/>
                          <a:pt x="-1509" y="129608"/>
                          <a:pt x="-4716" y="127366"/>
                        </a:cubicBezTo>
                        <a:close/>
                      </a:path>
                    </a:pathLst>
                  </a:custGeom>
                  <a:solidFill>
                    <a:srgbClr val="E0694D"/>
                  </a:solidFill>
                  <a:ln w="3207" cap="flat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Freeform: Shape 389">
                    <a:extLst>
                      <a:ext uri="{FF2B5EF4-FFF2-40B4-BE49-F238E27FC236}">
                        <a16:creationId xmlns:a16="http://schemas.microsoft.com/office/drawing/2014/main" id="{32B9079C-D767-1140-80C4-D263CC7F596F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8146" y="2478771"/>
                    <a:ext cx="425584" cy="182572"/>
                  </a:xfrm>
                  <a:custGeom>
                    <a:avLst/>
                    <a:gdLst>
                      <a:gd name="connsiteX0" fmla="*/ 240926 w 425584"/>
                      <a:gd name="connsiteY0" fmla="*/ 49662 h 182572"/>
                      <a:gd name="connsiteX1" fmla="*/ -9844 w 425584"/>
                      <a:gd name="connsiteY1" fmla="*/ 63149 h 182572"/>
                      <a:gd name="connsiteX2" fmla="*/ -14974 w 425584"/>
                      <a:gd name="connsiteY2" fmla="*/ 77480 h 182572"/>
                      <a:gd name="connsiteX3" fmla="*/ -863 w 425584"/>
                      <a:gd name="connsiteY3" fmla="*/ 82797 h 182572"/>
                      <a:gd name="connsiteX4" fmla="*/ 229383 w 425584"/>
                      <a:gd name="connsiteY4" fmla="*/ 68860 h 182572"/>
                      <a:gd name="connsiteX5" fmla="*/ -16897 w 425584"/>
                      <a:gd name="connsiteY5" fmla="*/ 112982 h 182572"/>
                      <a:gd name="connsiteX6" fmla="*/ -20423 w 425584"/>
                      <a:gd name="connsiteY6" fmla="*/ 127883 h 182572"/>
                      <a:gd name="connsiteX7" fmla="*/ -5673 w 425584"/>
                      <a:gd name="connsiteY7" fmla="*/ 131392 h 182572"/>
                      <a:gd name="connsiteX8" fmla="*/ 220721 w 425584"/>
                      <a:gd name="connsiteY8" fmla="*/ 89409 h 182572"/>
                      <a:gd name="connsiteX9" fmla="*/ -17535 w 425584"/>
                      <a:gd name="connsiteY9" fmla="*/ 163305 h 182572"/>
                      <a:gd name="connsiteX10" fmla="*/ -19139 w 425584"/>
                      <a:gd name="connsiteY10" fmla="*/ 178543 h 182572"/>
                      <a:gd name="connsiteX11" fmla="*/ -4070 w 425584"/>
                      <a:gd name="connsiteY11" fmla="*/ 180169 h 182572"/>
                      <a:gd name="connsiteX12" fmla="*/ 319811 w 425584"/>
                      <a:gd name="connsiteY12" fmla="*/ 123551 h 182572"/>
                      <a:gd name="connsiteX13" fmla="*/ 370154 w 425584"/>
                      <a:gd name="connsiteY13" fmla="*/ 141028 h 182572"/>
                      <a:gd name="connsiteX14" fmla="*/ 384265 w 425584"/>
                      <a:gd name="connsiteY14" fmla="*/ 150501 h 182572"/>
                      <a:gd name="connsiteX15" fmla="*/ 399660 w 425584"/>
                      <a:gd name="connsiteY15" fmla="*/ 151972 h 182572"/>
                      <a:gd name="connsiteX16" fmla="*/ 402547 w 425584"/>
                      <a:gd name="connsiteY16" fmla="*/ 139014 h 182572"/>
                      <a:gd name="connsiteX17" fmla="*/ 389075 w 425584"/>
                      <a:gd name="connsiteY17" fmla="*/ 118690 h 182572"/>
                      <a:gd name="connsiteX18" fmla="*/ 344826 w 425584"/>
                      <a:gd name="connsiteY18" fmla="*/ 81046 h 182572"/>
                      <a:gd name="connsiteX19" fmla="*/ 3628 w 425584"/>
                      <a:gd name="connsiteY19" fmla="*/ 14593 h 182572"/>
                      <a:gd name="connsiteX20" fmla="*/ -3431 w 425584"/>
                      <a:gd name="connsiteY20" fmla="*/ 28132 h 182572"/>
                      <a:gd name="connsiteX21" fmla="*/ 10041 w 425584"/>
                      <a:gd name="connsiteY21" fmla="*/ 35154 h 182572"/>
                      <a:gd name="connsiteX22" fmla="*/ 240926 w 425584"/>
                      <a:gd name="connsiteY22" fmla="*/ 49662 h 182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425584" h="182572">
                        <a:moveTo>
                          <a:pt x="240926" y="49662"/>
                        </a:moveTo>
                        <a:cubicBezTo>
                          <a:pt x="165887" y="29453"/>
                          <a:pt x="74495" y="24463"/>
                          <a:pt x="-9844" y="63149"/>
                        </a:cubicBezTo>
                        <a:cubicBezTo>
                          <a:pt x="-15293" y="65638"/>
                          <a:pt x="-17535" y="72061"/>
                          <a:pt x="-14974" y="77480"/>
                        </a:cubicBezTo>
                        <a:cubicBezTo>
                          <a:pt x="-12725" y="82903"/>
                          <a:pt x="-6312" y="85285"/>
                          <a:pt x="-863" y="82797"/>
                        </a:cubicBezTo>
                        <a:cubicBezTo>
                          <a:pt x="76418" y="47379"/>
                          <a:pt x="159793" y="51025"/>
                          <a:pt x="229383" y="68860"/>
                        </a:cubicBezTo>
                        <a:cubicBezTo>
                          <a:pt x="152422" y="58115"/>
                          <a:pt x="61669" y="64432"/>
                          <a:pt x="-16897" y="112982"/>
                        </a:cubicBezTo>
                        <a:cubicBezTo>
                          <a:pt x="-22026" y="116128"/>
                          <a:pt x="-23629" y="122804"/>
                          <a:pt x="-20423" y="127883"/>
                        </a:cubicBezTo>
                        <a:cubicBezTo>
                          <a:pt x="-17216" y="132963"/>
                          <a:pt x="-10483" y="134537"/>
                          <a:pt x="-5673" y="131392"/>
                        </a:cubicBezTo>
                        <a:cubicBezTo>
                          <a:pt x="66479" y="86892"/>
                          <a:pt x="149215" y="80280"/>
                          <a:pt x="220721" y="89409"/>
                        </a:cubicBezTo>
                        <a:cubicBezTo>
                          <a:pt x="143121" y="88226"/>
                          <a:pt x="53971" y="105658"/>
                          <a:pt x="-17535" y="163305"/>
                        </a:cubicBezTo>
                        <a:cubicBezTo>
                          <a:pt x="-22345" y="167060"/>
                          <a:pt x="-22991" y="173887"/>
                          <a:pt x="-19139" y="178543"/>
                        </a:cubicBezTo>
                        <a:cubicBezTo>
                          <a:pt x="-15613" y="183196"/>
                          <a:pt x="-8560" y="183927"/>
                          <a:pt x="-4070" y="180169"/>
                        </a:cubicBezTo>
                        <a:cubicBezTo>
                          <a:pt x="97262" y="98398"/>
                          <a:pt x="236755" y="103095"/>
                          <a:pt x="319811" y="123551"/>
                        </a:cubicBezTo>
                        <a:cubicBezTo>
                          <a:pt x="340654" y="128727"/>
                          <a:pt x="357972" y="134913"/>
                          <a:pt x="370154" y="141028"/>
                        </a:cubicBezTo>
                        <a:cubicBezTo>
                          <a:pt x="376893" y="144405"/>
                          <a:pt x="382023" y="147496"/>
                          <a:pt x="384265" y="150501"/>
                        </a:cubicBezTo>
                        <a:cubicBezTo>
                          <a:pt x="388117" y="155115"/>
                          <a:pt x="395169" y="155776"/>
                          <a:pt x="399660" y="151972"/>
                        </a:cubicBezTo>
                        <a:cubicBezTo>
                          <a:pt x="403505" y="148759"/>
                          <a:pt x="404470" y="143388"/>
                          <a:pt x="402547" y="139014"/>
                        </a:cubicBezTo>
                        <a:cubicBezTo>
                          <a:pt x="400618" y="133550"/>
                          <a:pt x="396134" y="126524"/>
                          <a:pt x="389075" y="118690"/>
                        </a:cubicBezTo>
                        <a:cubicBezTo>
                          <a:pt x="379135" y="107720"/>
                          <a:pt x="364066" y="94546"/>
                          <a:pt x="344826" y="81046"/>
                        </a:cubicBezTo>
                        <a:cubicBezTo>
                          <a:pt x="271390" y="29353"/>
                          <a:pt x="136062" y="-27361"/>
                          <a:pt x="3628" y="14593"/>
                        </a:cubicBezTo>
                        <a:cubicBezTo>
                          <a:pt x="-2147" y="16392"/>
                          <a:pt x="-5034" y="22459"/>
                          <a:pt x="-3431" y="28132"/>
                        </a:cubicBezTo>
                        <a:cubicBezTo>
                          <a:pt x="-1502" y="33804"/>
                          <a:pt x="4586" y="36953"/>
                          <a:pt x="10041" y="35154"/>
                        </a:cubicBezTo>
                        <a:cubicBezTo>
                          <a:pt x="91494" y="9379"/>
                          <a:pt x="173904" y="23325"/>
                          <a:pt x="240926" y="49662"/>
                        </a:cubicBezTo>
                        <a:close/>
                      </a:path>
                    </a:pathLst>
                  </a:custGeom>
                  <a:solidFill>
                    <a:srgbClr val="E0694D"/>
                  </a:solidFill>
                  <a:ln w="3207" cap="flat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Freeform: Shape 390">
                    <a:extLst>
                      <a:ext uri="{FF2B5EF4-FFF2-40B4-BE49-F238E27FC236}">
                        <a16:creationId xmlns:a16="http://schemas.microsoft.com/office/drawing/2014/main" id="{2CC82D2A-0324-E110-E889-8CC4AE0BA563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248289" y="2267628"/>
                    <a:ext cx="339330" cy="365440"/>
                  </a:xfrm>
                  <a:custGeom>
                    <a:avLst/>
                    <a:gdLst>
                      <a:gd name="connsiteX0" fmla="*/ 260771 w 339330"/>
                      <a:gd name="connsiteY0" fmla="*/ 190247 h 365440"/>
                      <a:gd name="connsiteX1" fmla="*/ 65160 w 339330"/>
                      <a:gd name="connsiteY1" fmla="*/ 27381 h 365440"/>
                      <a:gd name="connsiteX2" fmla="*/ 52013 w 339330"/>
                      <a:gd name="connsiteY2" fmla="*/ 34301 h 365440"/>
                      <a:gd name="connsiteX3" fmla="*/ 58746 w 339330"/>
                      <a:gd name="connsiteY3" fmla="*/ 47641 h 365440"/>
                      <a:gd name="connsiteX4" fmla="*/ 239288 w 339330"/>
                      <a:gd name="connsiteY4" fmla="*/ 195872 h 365440"/>
                      <a:gd name="connsiteX5" fmla="*/ 25075 w 339330"/>
                      <a:gd name="connsiteY5" fmla="*/ 58945 h 365440"/>
                      <a:gd name="connsiteX6" fmla="*/ 12574 w 339330"/>
                      <a:gd name="connsiteY6" fmla="*/ 67471 h 365440"/>
                      <a:gd name="connsiteX7" fmla="*/ 21230 w 339330"/>
                      <a:gd name="connsiteY7" fmla="*/ 79898 h 365440"/>
                      <a:gd name="connsiteX8" fmla="*/ 218764 w 339330"/>
                      <a:gd name="connsiteY8" fmla="*/ 204052 h 365440"/>
                      <a:gd name="connsiteX9" fmla="*/ -10518 w 339330"/>
                      <a:gd name="connsiteY9" fmla="*/ 95162 h 365440"/>
                      <a:gd name="connsiteX10" fmla="*/ -22061 w 339330"/>
                      <a:gd name="connsiteY10" fmla="*/ 105176 h 365440"/>
                      <a:gd name="connsiteX11" fmla="*/ -11802 w 339330"/>
                      <a:gd name="connsiteY11" fmla="*/ 116499 h 365440"/>
                      <a:gd name="connsiteX12" fmla="*/ 263658 w 339330"/>
                      <a:gd name="connsiteY12" fmla="*/ 291269 h 365440"/>
                      <a:gd name="connsiteX13" fmla="*/ 288353 w 339330"/>
                      <a:gd name="connsiteY13" fmla="*/ 337693 h 365440"/>
                      <a:gd name="connsiteX14" fmla="*/ 291880 w 339330"/>
                      <a:gd name="connsiteY14" fmla="*/ 353909 h 365440"/>
                      <a:gd name="connsiteX15" fmla="*/ 301819 w 339330"/>
                      <a:gd name="connsiteY15" fmla="*/ 365405 h 365440"/>
                      <a:gd name="connsiteX16" fmla="*/ 312723 w 339330"/>
                      <a:gd name="connsiteY16" fmla="*/ 357892 h 365440"/>
                      <a:gd name="connsiteX17" fmla="*/ 317214 w 339330"/>
                      <a:gd name="connsiteY17" fmla="*/ 334371 h 365440"/>
                      <a:gd name="connsiteX18" fmla="*/ 311439 w 339330"/>
                      <a:gd name="connsiteY18" fmla="*/ 277454 h 365440"/>
                      <a:gd name="connsiteX19" fmla="*/ 109096 w 339330"/>
                      <a:gd name="connsiteY19" fmla="*/ 967 h 365440"/>
                      <a:gd name="connsiteX20" fmla="*/ 94985 w 339330"/>
                      <a:gd name="connsiteY20" fmla="*/ 6181 h 365440"/>
                      <a:gd name="connsiteX21" fmla="*/ 100114 w 339330"/>
                      <a:gd name="connsiteY21" fmla="*/ 20240 h 365440"/>
                      <a:gd name="connsiteX22" fmla="*/ 260771 w 339330"/>
                      <a:gd name="connsiteY22" fmla="*/ 190247 h 365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39330" h="365440">
                        <a:moveTo>
                          <a:pt x="260771" y="190247"/>
                        </a:moveTo>
                        <a:cubicBezTo>
                          <a:pt x="220367" y="123628"/>
                          <a:pt x="156232" y="56235"/>
                          <a:pt x="65160" y="27381"/>
                        </a:cubicBezTo>
                        <a:cubicBezTo>
                          <a:pt x="59711" y="25608"/>
                          <a:pt x="53617" y="28708"/>
                          <a:pt x="52013" y="34301"/>
                        </a:cubicBezTo>
                        <a:cubicBezTo>
                          <a:pt x="50091" y="39890"/>
                          <a:pt x="53297" y="45868"/>
                          <a:pt x="58746" y="47641"/>
                        </a:cubicBezTo>
                        <a:cubicBezTo>
                          <a:pt x="142121" y="74032"/>
                          <a:pt x="201126" y="134797"/>
                          <a:pt x="239288" y="195872"/>
                        </a:cubicBezTo>
                        <a:cubicBezTo>
                          <a:pt x="190867" y="134999"/>
                          <a:pt x="118716" y="76370"/>
                          <a:pt x="25075" y="58945"/>
                        </a:cubicBezTo>
                        <a:cubicBezTo>
                          <a:pt x="19307" y="57867"/>
                          <a:pt x="13852" y="61690"/>
                          <a:pt x="12574" y="67471"/>
                        </a:cubicBezTo>
                        <a:cubicBezTo>
                          <a:pt x="11610" y="73253"/>
                          <a:pt x="15455" y="78820"/>
                          <a:pt x="21230" y="79898"/>
                        </a:cubicBezTo>
                        <a:cubicBezTo>
                          <a:pt x="106847" y="95822"/>
                          <a:pt x="172911" y="148429"/>
                          <a:pt x="218764" y="204052"/>
                        </a:cubicBezTo>
                        <a:cubicBezTo>
                          <a:pt x="162646" y="149900"/>
                          <a:pt x="84081" y="100972"/>
                          <a:pt x="-10518" y="95162"/>
                        </a:cubicBezTo>
                        <a:cubicBezTo>
                          <a:pt x="-16612" y="94799"/>
                          <a:pt x="-21742" y="99289"/>
                          <a:pt x="-22061" y="105176"/>
                        </a:cubicBezTo>
                        <a:cubicBezTo>
                          <a:pt x="-22380" y="111064"/>
                          <a:pt x="-17890" y="116137"/>
                          <a:pt x="-11802" y="116499"/>
                        </a:cubicBezTo>
                        <a:cubicBezTo>
                          <a:pt x="119355" y="124554"/>
                          <a:pt x="217480" y="220904"/>
                          <a:pt x="263658" y="291269"/>
                        </a:cubicBezTo>
                        <a:cubicBezTo>
                          <a:pt x="275527" y="309054"/>
                          <a:pt x="283863" y="325145"/>
                          <a:pt x="288353" y="337693"/>
                        </a:cubicBezTo>
                        <a:cubicBezTo>
                          <a:pt x="290915" y="344578"/>
                          <a:pt x="292199" y="350097"/>
                          <a:pt x="291880" y="353909"/>
                        </a:cubicBezTo>
                        <a:cubicBezTo>
                          <a:pt x="291560" y="359790"/>
                          <a:pt x="295725" y="364940"/>
                          <a:pt x="301819" y="365405"/>
                        </a:cubicBezTo>
                        <a:cubicBezTo>
                          <a:pt x="306949" y="365810"/>
                          <a:pt x="311439" y="362577"/>
                          <a:pt x="312723" y="357892"/>
                        </a:cubicBezTo>
                        <a:cubicBezTo>
                          <a:pt x="314966" y="352540"/>
                          <a:pt x="316569" y="344552"/>
                          <a:pt x="317214" y="334371"/>
                        </a:cubicBezTo>
                        <a:cubicBezTo>
                          <a:pt x="317533" y="319806"/>
                          <a:pt x="315930" y="300145"/>
                          <a:pt x="311439" y="277454"/>
                        </a:cubicBezTo>
                        <a:cubicBezTo>
                          <a:pt x="294122" y="190600"/>
                          <a:pt x="235117" y="58813"/>
                          <a:pt x="109096" y="967"/>
                        </a:cubicBezTo>
                        <a:cubicBezTo>
                          <a:pt x="103640" y="-1473"/>
                          <a:pt x="97553" y="861"/>
                          <a:pt x="94985" y="6181"/>
                        </a:cubicBezTo>
                        <a:cubicBezTo>
                          <a:pt x="92743" y="11498"/>
                          <a:pt x="94985" y="17799"/>
                          <a:pt x="100114" y="20240"/>
                        </a:cubicBezTo>
                        <a:cubicBezTo>
                          <a:pt x="179963" y="56767"/>
                          <a:pt x="230952" y="124731"/>
                          <a:pt x="260771" y="190247"/>
                        </a:cubicBezTo>
                        <a:close/>
                      </a:path>
                    </a:pathLst>
                  </a:custGeom>
                  <a:solidFill>
                    <a:srgbClr val="8754A2"/>
                  </a:solidFill>
                  <a:ln w="3207" cap="flat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Freeform: Shape 391">
                    <a:extLst>
                      <a:ext uri="{FF2B5EF4-FFF2-40B4-BE49-F238E27FC236}">
                        <a16:creationId xmlns:a16="http://schemas.microsoft.com/office/drawing/2014/main" id="{41F0F01F-CE35-E9E3-2D20-E06DB8EB40C9}"/>
                      </a:ext>
                    </a:extLst>
                  </p:cNvPr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508286" y="2217230"/>
                    <a:ext cx="384960" cy="416650"/>
                  </a:xfrm>
                  <a:custGeom>
                    <a:avLst/>
                    <a:gdLst>
                      <a:gd name="connsiteX0" fmla="*/ 87036 w 384960"/>
                      <a:gd name="connsiteY0" fmla="*/ 242976 h 416650"/>
                      <a:gd name="connsiteX1" fmla="*/ -4037 w 384960"/>
                      <a:gd name="connsiteY1" fmla="*/ 6775 h 416650"/>
                      <a:gd name="connsiteX2" fmla="*/ -18787 w 384960"/>
                      <a:gd name="connsiteY2" fmla="*/ 6493 h 416650"/>
                      <a:gd name="connsiteX3" fmla="*/ -19106 w 384960"/>
                      <a:gd name="connsiteY3" fmla="*/ 21440 h 416650"/>
                      <a:gd name="connsiteX4" fmla="*/ 59140 w 384960"/>
                      <a:gd name="connsiteY4" fmla="*/ 332637 h 416650"/>
                      <a:gd name="connsiteX5" fmla="*/ 44390 w 384960"/>
                      <a:gd name="connsiteY5" fmla="*/ 382880 h 416650"/>
                      <a:gd name="connsiteX6" fmla="*/ 36692 w 384960"/>
                      <a:gd name="connsiteY6" fmla="*/ 396165 h 416650"/>
                      <a:gd name="connsiteX7" fmla="*/ 32202 w 384960"/>
                      <a:gd name="connsiteY7" fmla="*/ 402386 h 416650"/>
                      <a:gd name="connsiteX8" fmla="*/ 39899 w 384960"/>
                      <a:gd name="connsiteY8" fmla="*/ 415556 h 416650"/>
                      <a:gd name="connsiteX9" fmla="*/ 121990 w 384960"/>
                      <a:gd name="connsiteY9" fmla="*/ 399513 h 416650"/>
                      <a:gd name="connsiteX10" fmla="*/ 362495 w 384960"/>
                      <a:gd name="connsiteY10" fmla="*/ 153791 h 416650"/>
                      <a:gd name="connsiteX11" fmla="*/ 354798 w 384960"/>
                      <a:gd name="connsiteY11" fmla="*/ 140634 h 416650"/>
                      <a:gd name="connsiteX12" fmla="*/ 341652 w 384960"/>
                      <a:gd name="connsiteY12" fmla="*/ 148307 h 416650"/>
                      <a:gd name="connsiteX13" fmla="*/ 203443 w 384960"/>
                      <a:gd name="connsiteY13" fmla="*/ 331671 h 416650"/>
                      <a:gd name="connsiteX14" fmla="*/ 327541 w 384960"/>
                      <a:gd name="connsiteY14" fmla="*/ 116596 h 416650"/>
                      <a:gd name="connsiteX15" fmla="*/ 318240 w 384960"/>
                      <a:gd name="connsiteY15" fmla="*/ 104568 h 416650"/>
                      <a:gd name="connsiteX16" fmla="*/ 306378 w 384960"/>
                      <a:gd name="connsiteY16" fmla="*/ 113838 h 416650"/>
                      <a:gd name="connsiteX17" fmla="*/ 192219 w 384960"/>
                      <a:gd name="connsiteY17" fmla="*/ 313355 h 416650"/>
                      <a:gd name="connsiteX18" fmla="*/ 288421 w 384960"/>
                      <a:gd name="connsiteY18" fmla="*/ 83958 h 416650"/>
                      <a:gd name="connsiteX19" fmla="*/ 277517 w 384960"/>
                      <a:gd name="connsiteY19" fmla="*/ 73251 h 416650"/>
                      <a:gd name="connsiteX20" fmla="*/ 266932 w 384960"/>
                      <a:gd name="connsiteY20" fmla="*/ 83958 h 416650"/>
                      <a:gd name="connsiteX21" fmla="*/ 178428 w 384960"/>
                      <a:gd name="connsiteY21" fmla="*/ 296680 h 416650"/>
                      <a:gd name="connsiteX22" fmla="*/ 245130 w 384960"/>
                      <a:gd name="connsiteY22" fmla="*/ 56393 h 416650"/>
                      <a:gd name="connsiteX23" fmla="*/ 233262 w 384960"/>
                      <a:gd name="connsiteY23" fmla="*/ 47180 h 416650"/>
                      <a:gd name="connsiteX24" fmla="*/ 223967 w 384960"/>
                      <a:gd name="connsiteY24" fmla="*/ 59135 h 416650"/>
                      <a:gd name="connsiteX25" fmla="*/ 163039 w 384960"/>
                      <a:gd name="connsiteY25" fmla="*/ 281829 h 416650"/>
                      <a:gd name="connsiteX26" fmla="*/ 198633 w 384960"/>
                      <a:gd name="connsiteY26" fmla="*/ 34337 h 416650"/>
                      <a:gd name="connsiteX27" fmla="*/ 185486 w 384960"/>
                      <a:gd name="connsiteY27" fmla="*/ 26756 h 416650"/>
                      <a:gd name="connsiteX28" fmla="*/ 178108 w 384960"/>
                      <a:gd name="connsiteY28" fmla="*/ 39756 h 416650"/>
                      <a:gd name="connsiteX29" fmla="*/ 145721 w 384960"/>
                      <a:gd name="connsiteY29" fmla="*/ 268938 h 416650"/>
                      <a:gd name="connsiteX30" fmla="*/ 149567 w 384960"/>
                      <a:gd name="connsiteY30" fmla="*/ 18143 h 416650"/>
                      <a:gd name="connsiteX31" fmla="*/ 135782 w 384960"/>
                      <a:gd name="connsiteY31" fmla="*/ 12300 h 416650"/>
                      <a:gd name="connsiteX32" fmla="*/ 130007 w 384960"/>
                      <a:gd name="connsiteY32" fmla="*/ 26128 h 416650"/>
                      <a:gd name="connsiteX33" fmla="*/ 127120 w 384960"/>
                      <a:gd name="connsiteY33" fmla="*/ 258119 h 416650"/>
                      <a:gd name="connsiteX34" fmla="*/ 99224 w 384960"/>
                      <a:gd name="connsiteY34" fmla="*/ 8064 h 416650"/>
                      <a:gd name="connsiteX35" fmla="*/ 84793 w 384960"/>
                      <a:gd name="connsiteY35" fmla="*/ 4040 h 416650"/>
                      <a:gd name="connsiteX36" fmla="*/ 80622 w 384960"/>
                      <a:gd name="connsiteY36" fmla="*/ 18467 h 416650"/>
                      <a:gd name="connsiteX37" fmla="*/ 107560 w 384960"/>
                      <a:gd name="connsiteY37" fmla="*/ 249438 h 416650"/>
                      <a:gd name="connsiteX38" fmla="*/ 47597 w 384960"/>
                      <a:gd name="connsiteY38" fmla="*/ 4258 h 416650"/>
                      <a:gd name="connsiteX39" fmla="*/ 32841 w 384960"/>
                      <a:gd name="connsiteY39" fmla="*/ 2093 h 416650"/>
                      <a:gd name="connsiteX40" fmla="*/ 30598 w 384960"/>
                      <a:gd name="connsiteY40" fmla="*/ 16896 h 416650"/>
                      <a:gd name="connsiteX41" fmla="*/ 87036 w 384960"/>
                      <a:gd name="connsiteY41" fmla="*/ 242976 h 416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384960" h="416650">
                        <a:moveTo>
                          <a:pt x="87036" y="242976"/>
                        </a:moveTo>
                        <a:cubicBezTo>
                          <a:pt x="84793" y="165258"/>
                          <a:pt x="62027" y="75329"/>
                          <a:pt x="-4037" y="6775"/>
                        </a:cubicBezTo>
                        <a:cubicBezTo>
                          <a:pt x="-7882" y="2574"/>
                          <a:pt x="-14615" y="2446"/>
                          <a:pt x="-18787" y="6493"/>
                        </a:cubicBezTo>
                        <a:cubicBezTo>
                          <a:pt x="-22952" y="10540"/>
                          <a:pt x="-23277" y="17239"/>
                          <a:pt x="-19106" y="21440"/>
                        </a:cubicBezTo>
                        <a:cubicBezTo>
                          <a:pt x="70683" y="114864"/>
                          <a:pt x="74854" y="250580"/>
                          <a:pt x="59140" y="332637"/>
                        </a:cubicBezTo>
                        <a:cubicBezTo>
                          <a:pt x="54968" y="353397"/>
                          <a:pt x="49839" y="370688"/>
                          <a:pt x="44390" y="382880"/>
                        </a:cubicBezTo>
                        <a:cubicBezTo>
                          <a:pt x="41822" y="388783"/>
                          <a:pt x="39254" y="393369"/>
                          <a:pt x="36692" y="396165"/>
                        </a:cubicBezTo>
                        <a:cubicBezTo>
                          <a:pt x="34444" y="397570"/>
                          <a:pt x="32841" y="399731"/>
                          <a:pt x="32202" y="402386"/>
                        </a:cubicBezTo>
                        <a:cubicBezTo>
                          <a:pt x="30598" y="408133"/>
                          <a:pt x="34125" y="414033"/>
                          <a:pt x="39899" y="415556"/>
                        </a:cubicBezTo>
                        <a:cubicBezTo>
                          <a:pt x="53046" y="419023"/>
                          <a:pt x="83829" y="414399"/>
                          <a:pt x="121990" y="399513"/>
                        </a:cubicBezTo>
                        <a:cubicBezTo>
                          <a:pt x="206330" y="366602"/>
                          <a:pt x="327860" y="285414"/>
                          <a:pt x="362495" y="153791"/>
                        </a:cubicBezTo>
                        <a:cubicBezTo>
                          <a:pt x="364099" y="148044"/>
                          <a:pt x="360573" y="142147"/>
                          <a:pt x="354798" y="140634"/>
                        </a:cubicBezTo>
                        <a:cubicBezTo>
                          <a:pt x="349030" y="139120"/>
                          <a:pt x="343255" y="142561"/>
                          <a:pt x="341652" y="148307"/>
                        </a:cubicBezTo>
                        <a:cubicBezTo>
                          <a:pt x="320169" y="229980"/>
                          <a:pt x="262767" y="290786"/>
                          <a:pt x="203443" y="331671"/>
                        </a:cubicBezTo>
                        <a:cubicBezTo>
                          <a:pt x="261803" y="280588"/>
                          <a:pt x="315998" y="207561"/>
                          <a:pt x="327541" y="116596"/>
                        </a:cubicBezTo>
                        <a:cubicBezTo>
                          <a:pt x="328505" y="110718"/>
                          <a:pt x="324334" y="105328"/>
                          <a:pt x="318240" y="104568"/>
                        </a:cubicBezTo>
                        <a:cubicBezTo>
                          <a:pt x="312472" y="103808"/>
                          <a:pt x="307016" y="107960"/>
                          <a:pt x="306378" y="113838"/>
                        </a:cubicBezTo>
                        <a:cubicBezTo>
                          <a:pt x="295473" y="197912"/>
                          <a:pt x="246088" y="265497"/>
                          <a:pt x="192219" y="313355"/>
                        </a:cubicBezTo>
                        <a:cubicBezTo>
                          <a:pt x="243527" y="255470"/>
                          <a:pt x="288421" y="176091"/>
                          <a:pt x="288421" y="83958"/>
                        </a:cubicBezTo>
                        <a:cubicBezTo>
                          <a:pt x="288421" y="78048"/>
                          <a:pt x="283611" y="73251"/>
                          <a:pt x="277517" y="73251"/>
                        </a:cubicBezTo>
                        <a:cubicBezTo>
                          <a:pt x="271742" y="73251"/>
                          <a:pt x="266932" y="78048"/>
                          <a:pt x="266932" y="83958"/>
                        </a:cubicBezTo>
                        <a:cubicBezTo>
                          <a:pt x="266932" y="169126"/>
                          <a:pt x="226209" y="242534"/>
                          <a:pt x="178428" y="296680"/>
                        </a:cubicBezTo>
                        <a:cubicBezTo>
                          <a:pt x="222364" y="232843"/>
                          <a:pt x="256993" y="148253"/>
                          <a:pt x="245130" y="56393"/>
                        </a:cubicBezTo>
                        <a:cubicBezTo>
                          <a:pt x="244166" y="50550"/>
                          <a:pt x="239036" y="46423"/>
                          <a:pt x="233262" y="47180"/>
                        </a:cubicBezTo>
                        <a:cubicBezTo>
                          <a:pt x="227174" y="47937"/>
                          <a:pt x="223003" y="53292"/>
                          <a:pt x="223967" y="59135"/>
                        </a:cubicBezTo>
                        <a:cubicBezTo>
                          <a:pt x="234865" y="144030"/>
                          <a:pt x="203443" y="222187"/>
                          <a:pt x="163039" y="281829"/>
                        </a:cubicBezTo>
                        <a:cubicBezTo>
                          <a:pt x="198633" y="212968"/>
                          <a:pt x="222364" y="124430"/>
                          <a:pt x="198633" y="34337"/>
                        </a:cubicBezTo>
                        <a:cubicBezTo>
                          <a:pt x="197029" y="28658"/>
                          <a:pt x="191255" y="25262"/>
                          <a:pt x="185486" y="26756"/>
                        </a:cubicBezTo>
                        <a:cubicBezTo>
                          <a:pt x="180031" y="28251"/>
                          <a:pt x="176505" y="34077"/>
                          <a:pt x="178108" y="39756"/>
                        </a:cubicBezTo>
                        <a:cubicBezTo>
                          <a:pt x="199917" y="122981"/>
                          <a:pt x="178428" y="204695"/>
                          <a:pt x="145721" y="268938"/>
                        </a:cubicBezTo>
                        <a:cubicBezTo>
                          <a:pt x="172659" y="196104"/>
                          <a:pt x="184841" y="104981"/>
                          <a:pt x="149567" y="18143"/>
                        </a:cubicBezTo>
                        <a:cubicBezTo>
                          <a:pt x="147644" y="12717"/>
                          <a:pt x="141231" y="10097"/>
                          <a:pt x="135782" y="12300"/>
                        </a:cubicBezTo>
                        <a:cubicBezTo>
                          <a:pt x="130327" y="14507"/>
                          <a:pt x="127765" y="20702"/>
                          <a:pt x="130007" y="26128"/>
                        </a:cubicBezTo>
                        <a:cubicBezTo>
                          <a:pt x="162713" y="106280"/>
                          <a:pt x="151815" y="190251"/>
                          <a:pt x="127120" y="258119"/>
                        </a:cubicBezTo>
                        <a:cubicBezTo>
                          <a:pt x="144757" y="182430"/>
                          <a:pt x="145402" y="90179"/>
                          <a:pt x="99224" y="8064"/>
                        </a:cubicBezTo>
                        <a:cubicBezTo>
                          <a:pt x="96336" y="2972"/>
                          <a:pt x="89923" y="1167"/>
                          <a:pt x="84793" y="4040"/>
                        </a:cubicBezTo>
                        <a:cubicBezTo>
                          <a:pt x="79664" y="6910"/>
                          <a:pt x="77735" y="13375"/>
                          <a:pt x="80622" y="18467"/>
                        </a:cubicBezTo>
                        <a:cubicBezTo>
                          <a:pt x="123274" y="94171"/>
                          <a:pt x="123274" y="179009"/>
                          <a:pt x="107560" y="249438"/>
                        </a:cubicBezTo>
                        <a:cubicBezTo>
                          <a:pt x="115257" y="172114"/>
                          <a:pt x="104353" y="80248"/>
                          <a:pt x="47597" y="4258"/>
                        </a:cubicBezTo>
                        <a:cubicBezTo>
                          <a:pt x="44064" y="-424"/>
                          <a:pt x="37651" y="-1396"/>
                          <a:pt x="32841" y="2093"/>
                        </a:cubicBezTo>
                        <a:cubicBezTo>
                          <a:pt x="28030" y="5579"/>
                          <a:pt x="27072" y="12214"/>
                          <a:pt x="30598" y="16896"/>
                        </a:cubicBezTo>
                        <a:cubicBezTo>
                          <a:pt x="82871" y="86854"/>
                          <a:pt x="93449" y="171127"/>
                          <a:pt x="87036" y="242976"/>
                        </a:cubicBezTo>
                        <a:close/>
                      </a:path>
                    </a:pathLst>
                  </a:custGeom>
                  <a:solidFill>
                    <a:srgbClr val="E79F23"/>
                  </a:solidFill>
                  <a:ln w="3207" cap="flat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4" name="Freeform: Shape 386">
                  <a:extLst>
                    <a:ext uri="{FF2B5EF4-FFF2-40B4-BE49-F238E27FC236}">
                      <a16:creationId xmlns:a16="http://schemas.microsoft.com/office/drawing/2014/main" id="{58B1EBDD-FB91-B73D-93A3-C2E41537076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1212777" y="2256146"/>
                  <a:ext cx="2379387" cy="383928"/>
                </a:xfrm>
                <a:custGeom>
                  <a:avLst/>
                  <a:gdLst>
                    <a:gd name="connsiteX0" fmla="*/ 1877586 w 2379387"/>
                    <a:gd name="connsiteY0" fmla="*/ 238189 h 383928"/>
                    <a:gd name="connsiteX1" fmla="*/ 1876302 w 2379387"/>
                    <a:gd name="connsiteY1" fmla="*/ 253956 h 383928"/>
                    <a:gd name="connsiteX2" fmla="*/ 1642531 w 2379387"/>
                    <a:gd name="connsiteY2" fmla="*/ 253956 h 383928"/>
                    <a:gd name="connsiteX3" fmla="*/ 1675882 w 2379387"/>
                    <a:gd name="connsiteY3" fmla="*/ 315138 h 383928"/>
                    <a:gd name="connsiteX4" fmla="*/ 1747069 w 2379387"/>
                    <a:gd name="connsiteY4" fmla="*/ 338248 h 383928"/>
                    <a:gd name="connsiteX5" fmla="*/ 1830124 w 2379387"/>
                    <a:gd name="connsiteY5" fmla="*/ 303446 h 383928"/>
                    <a:gd name="connsiteX6" fmla="*/ 1858985 w 2379387"/>
                    <a:gd name="connsiteY6" fmla="*/ 337161 h 383928"/>
                    <a:gd name="connsiteX7" fmla="*/ 1810245 w 2379387"/>
                    <a:gd name="connsiteY7" fmla="*/ 371964 h 383928"/>
                    <a:gd name="connsiteX8" fmla="*/ 1745466 w 2379387"/>
                    <a:gd name="connsiteY8" fmla="*/ 383928 h 383928"/>
                    <a:gd name="connsiteX9" fmla="*/ 1664339 w 2379387"/>
                    <a:gd name="connsiteY9" fmla="*/ 365166 h 383928"/>
                    <a:gd name="connsiteX10" fmla="*/ 1609825 w 2379387"/>
                    <a:gd name="connsiteY10" fmla="*/ 312688 h 383928"/>
                    <a:gd name="connsiteX11" fmla="*/ 1590265 w 2379387"/>
                    <a:gd name="connsiteY11" fmla="*/ 236557 h 383928"/>
                    <a:gd name="connsiteX12" fmla="*/ 1609180 w 2379387"/>
                    <a:gd name="connsiteY12" fmla="*/ 160968 h 383928"/>
                    <a:gd name="connsiteX13" fmla="*/ 1660813 w 2379387"/>
                    <a:gd name="connsiteY13" fmla="*/ 108489 h 383928"/>
                    <a:gd name="connsiteX14" fmla="*/ 1734887 w 2379387"/>
                    <a:gd name="connsiteY14" fmla="*/ 89727 h 383928"/>
                    <a:gd name="connsiteX15" fmla="*/ 1808642 w 2379387"/>
                    <a:gd name="connsiteY15" fmla="*/ 108489 h 383928"/>
                    <a:gd name="connsiteX16" fmla="*/ 1859304 w 2379387"/>
                    <a:gd name="connsiteY16" fmla="*/ 160968 h 383928"/>
                    <a:gd name="connsiteX17" fmla="*/ 1877586 w 2379387"/>
                    <a:gd name="connsiteY17" fmla="*/ 238189 h 383928"/>
                    <a:gd name="connsiteX18" fmla="*/ 540702 w 2379387"/>
                    <a:gd name="connsiteY18" fmla="*/ 383928 h 383928"/>
                    <a:gd name="connsiteX19" fmla="*/ 463741 w 2379387"/>
                    <a:gd name="connsiteY19" fmla="*/ 364893 h 383928"/>
                    <a:gd name="connsiteX20" fmla="*/ 410191 w 2379387"/>
                    <a:gd name="connsiteY20" fmla="*/ 312418 h 383928"/>
                    <a:gd name="connsiteX21" fmla="*/ 390625 w 2379387"/>
                    <a:gd name="connsiteY21" fmla="*/ 236557 h 383928"/>
                    <a:gd name="connsiteX22" fmla="*/ 410191 w 2379387"/>
                    <a:gd name="connsiteY22" fmla="*/ 160695 h 383928"/>
                    <a:gd name="connsiteX23" fmla="*/ 463741 w 2379387"/>
                    <a:gd name="connsiteY23" fmla="*/ 108489 h 383928"/>
                    <a:gd name="connsiteX24" fmla="*/ 540702 w 2379387"/>
                    <a:gd name="connsiteY24" fmla="*/ 89727 h 383928"/>
                    <a:gd name="connsiteX25" fmla="*/ 617664 w 2379387"/>
                    <a:gd name="connsiteY25" fmla="*/ 108489 h 383928"/>
                    <a:gd name="connsiteX26" fmla="*/ 671214 w 2379387"/>
                    <a:gd name="connsiteY26" fmla="*/ 160695 h 383928"/>
                    <a:gd name="connsiteX27" fmla="*/ 690454 w 2379387"/>
                    <a:gd name="connsiteY27" fmla="*/ 236557 h 383928"/>
                    <a:gd name="connsiteX28" fmla="*/ 671214 w 2379387"/>
                    <a:gd name="connsiteY28" fmla="*/ 312418 h 383928"/>
                    <a:gd name="connsiteX29" fmla="*/ 617664 w 2379387"/>
                    <a:gd name="connsiteY29" fmla="*/ 364893 h 383928"/>
                    <a:gd name="connsiteX30" fmla="*/ 540702 w 2379387"/>
                    <a:gd name="connsiteY30" fmla="*/ 383928 h 383928"/>
                    <a:gd name="connsiteX31" fmla="*/ 305328 w 2379387"/>
                    <a:gd name="connsiteY31" fmla="*/ -1 h 383928"/>
                    <a:gd name="connsiteX32" fmla="*/ 305328 w 2379387"/>
                    <a:gd name="connsiteY32" fmla="*/ 380664 h 383928"/>
                    <a:gd name="connsiteX33" fmla="*/ 260753 w 2379387"/>
                    <a:gd name="connsiteY33" fmla="*/ 380664 h 383928"/>
                    <a:gd name="connsiteX34" fmla="*/ 32437 w 2379387"/>
                    <a:gd name="connsiteY34" fmla="*/ 96798 h 383928"/>
                    <a:gd name="connsiteX35" fmla="*/ 32437 w 2379387"/>
                    <a:gd name="connsiteY35" fmla="*/ 380664 h 383928"/>
                    <a:gd name="connsiteX36" fmla="*/ -22077 w 2379387"/>
                    <a:gd name="connsiteY36" fmla="*/ 380664 h 383928"/>
                    <a:gd name="connsiteX37" fmla="*/ -22077 w 2379387"/>
                    <a:gd name="connsiteY37" fmla="*/ -1 h 383928"/>
                    <a:gd name="connsiteX38" fmla="*/ 22497 w 2379387"/>
                    <a:gd name="connsiteY38" fmla="*/ -1 h 383928"/>
                    <a:gd name="connsiteX39" fmla="*/ 251133 w 2379387"/>
                    <a:gd name="connsiteY39" fmla="*/ 283869 h 383928"/>
                    <a:gd name="connsiteX40" fmla="*/ 251133 w 2379387"/>
                    <a:gd name="connsiteY40" fmla="*/ -1 h 383928"/>
                    <a:gd name="connsiteX41" fmla="*/ 305328 w 2379387"/>
                    <a:gd name="connsiteY41" fmla="*/ -1 h 383928"/>
                    <a:gd name="connsiteX42" fmla="*/ 818084 w 2379387"/>
                    <a:gd name="connsiteY42" fmla="*/ 140845 h 383928"/>
                    <a:gd name="connsiteX43" fmla="*/ 858487 w 2379387"/>
                    <a:gd name="connsiteY43" fmla="*/ 102778 h 383928"/>
                    <a:gd name="connsiteX44" fmla="*/ 923267 w 2379387"/>
                    <a:gd name="connsiteY44" fmla="*/ 89727 h 383928"/>
                    <a:gd name="connsiteX45" fmla="*/ 923267 w 2379387"/>
                    <a:gd name="connsiteY45" fmla="*/ 140303 h 383928"/>
                    <a:gd name="connsiteX46" fmla="*/ 911079 w 2379387"/>
                    <a:gd name="connsiteY46" fmla="*/ 139758 h 383928"/>
                    <a:gd name="connsiteX47" fmla="*/ 844702 w 2379387"/>
                    <a:gd name="connsiteY47" fmla="*/ 165047 h 383928"/>
                    <a:gd name="connsiteX48" fmla="*/ 820326 w 2379387"/>
                    <a:gd name="connsiteY48" fmla="*/ 237099 h 383928"/>
                    <a:gd name="connsiteX49" fmla="*/ 820326 w 2379387"/>
                    <a:gd name="connsiteY49" fmla="*/ 380664 h 383928"/>
                    <a:gd name="connsiteX50" fmla="*/ 768060 w 2379387"/>
                    <a:gd name="connsiteY50" fmla="*/ 380664 h 383928"/>
                    <a:gd name="connsiteX51" fmla="*/ 768060 w 2379387"/>
                    <a:gd name="connsiteY51" fmla="*/ 92446 h 383928"/>
                    <a:gd name="connsiteX52" fmla="*/ 818084 w 2379387"/>
                    <a:gd name="connsiteY52" fmla="*/ 92446 h 383928"/>
                    <a:gd name="connsiteX53" fmla="*/ 818084 w 2379387"/>
                    <a:gd name="connsiteY53" fmla="*/ 140845 h 383928"/>
                    <a:gd name="connsiteX54" fmla="*/ 1445318 w 2379387"/>
                    <a:gd name="connsiteY54" fmla="*/ 140845 h 383928"/>
                    <a:gd name="connsiteX55" fmla="*/ 1485402 w 2379387"/>
                    <a:gd name="connsiteY55" fmla="*/ 102778 h 383928"/>
                    <a:gd name="connsiteX56" fmla="*/ 1550181 w 2379387"/>
                    <a:gd name="connsiteY56" fmla="*/ 89727 h 383928"/>
                    <a:gd name="connsiteX57" fmla="*/ 1550181 w 2379387"/>
                    <a:gd name="connsiteY57" fmla="*/ 140303 h 383928"/>
                    <a:gd name="connsiteX58" fmla="*/ 1538313 w 2379387"/>
                    <a:gd name="connsiteY58" fmla="*/ 139758 h 383928"/>
                    <a:gd name="connsiteX59" fmla="*/ 1471616 w 2379387"/>
                    <a:gd name="connsiteY59" fmla="*/ 165047 h 383928"/>
                    <a:gd name="connsiteX60" fmla="*/ 1447240 w 2379387"/>
                    <a:gd name="connsiteY60" fmla="*/ 237099 h 383928"/>
                    <a:gd name="connsiteX61" fmla="*/ 1447240 w 2379387"/>
                    <a:gd name="connsiteY61" fmla="*/ 380664 h 383928"/>
                    <a:gd name="connsiteX62" fmla="*/ 1395294 w 2379387"/>
                    <a:gd name="connsiteY62" fmla="*/ 380664 h 383928"/>
                    <a:gd name="connsiteX63" fmla="*/ 1395294 w 2379387"/>
                    <a:gd name="connsiteY63" fmla="*/ 92446 h 383928"/>
                    <a:gd name="connsiteX64" fmla="*/ 1445318 w 2379387"/>
                    <a:gd name="connsiteY64" fmla="*/ 92446 h 383928"/>
                    <a:gd name="connsiteX65" fmla="*/ 1445318 w 2379387"/>
                    <a:gd name="connsiteY65" fmla="*/ 140845 h 383928"/>
                    <a:gd name="connsiteX66" fmla="*/ 1163445 w 2379387"/>
                    <a:gd name="connsiteY66" fmla="*/ -1 h 383928"/>
                    <a:gd name="connsiteX67" fmla="*/ 1279852 w 2379387"/>
                    <a:gd name="connsiteY67" fmla="*/ 35347 h 383928"/>
                    <a:gd name="connsiteX68" fmla="*/ 1322178 w 2379387"/>
                    <a:gd name="connsiteY68" fmla="*/ 132687 h 383928"/>
                    <a:gd name="connsiteX69" fmla="*/ 1279852 w 2379387"/>
                    <a:gd name="connsiteY69" fmla="*/ 230031 h 383928"/>
                    <a:gd name="connsiteX70" fmla="*/ 1163445 w 2379387"/>
                    <a:gd name="connsiteY70" fmla="*/ 265379 h 383928"/>
                    <a:gd name="connsiteX71" fmla="*/ 1069492 w 2379387"/>
                    <a:gd name="connsiteY71" fmla="*/ 265379 h 383928"/>
                    <a:gd name="connsiteX72" fmla="*/ 1069492 w 2379387"/>
                    <a:gd name="connsiteY72" fmla="*/ 380664 h 383928"/>
                    <a:gd name="connsiteX73" fmla="*/ 1014978 w 2379387"/>
                    <a:gd name="connsiteY73" fmla="*/ 380664 h 383928"/>
                    <a:gd name="connsiteX74" fmla="*/ 1014978 w 2379387"/>
                    <a:gd name="connsiteY74" fmla="*/ -1 h 383928"/>
                    <a:gd name="connsiteX75" fmla="*/ 1163445 w 2379387"/>
                    <a:gd name="connsiteY75" fmla="*/ -1 h 383928"/>
                    <a:gd name="connsiteX76" fmla="*/ 2305039 w 2379387"/>
                    <a:gd name="connsiteY76" fmla="*/ 380664 h 383928"/>
                    <a:gd name="connsiteX77" fmla="*/ 2304400 w 2379387"/>
                    <a:gd name="connsiteY77" fmla="*/ 103323 h 383928"/>
                    <a:gd name="connsiteX78" fmla="*/ 2166830 w 2379387"/>
                    <a:gd name="connsiteY78" fmla="*/ 334442 h 383928"/>
                    <a:gd name="connsiteX79" fmla="*/ 2141821 w 2379387"/>
                    <a:gd name="connsiteY79" fmla="*/ 334442 h 383928"/>
                    <a:gd name="connsiteX80" fmla="*/ 2004252 w 2379387"/>
                    <a:gd name="connsiteY80" fmla="*/ 104956 h 383928"/>
                    <a:gd name="connsiteX81" fmla="*/ 2004252 w 2379387"/>
                    <a:gd name="connsiteY81" fmla="*/ 380664 h 383928"/>
                    <a:gd name="connsiteX82" fmla="*/ 1951980 w 2379387"/>
                    <a:gd name="connsiteY82" fmla="*/ 380664 h 383928"/>
                    <a:gd name="connsiteX83" fmla="*/ 1951980 w 2379387"/>
                    <a:gd name="connsiteY83" fmla="*/ -1 h 383928"/>
                    <a:gd name="connsiteX84" fmla="*/ 1996554 w 2379387"/>
                    <a:gd name="connsiteY84" fmla="*/ -1 h 383928"/>
                    <a:gd name="connsiteX85" fmla="*/ 2155287 w 2379387"/>
                    <a:gd name="connsiteY85" fmla="*/ 267553 h 383928"/>
                    <a:gd name="connsiteX86" fmla="*/ 2312097 w 2379387"/>
                    <a:gd name="connsiteY86" fmla="*/ -1 h 383928"/>
                    <a:gd name="connsiteX87" fmla="*/ 2356672 w 2379387"/>
                    <a:gd name="connsiteY87" fmla="*/ -1 h 383928"/>
                    <a:gd name="connsiteX88" fmla="*/ 2357311 w 2379387"/>
                    <a:gd name="connsiteY88" fmla="*/ 380664 h 383928"/>
                    <a:gd name="connsiteX89" fmla="*/ 2305039 w 2379387"/>
                    <a:gd name="connsiteY89" fmla="*/ 380664 h 383928"/>
                    <a:gd name="connsiteX90" fmla="*/ 540702 w 2379387"/>
                    <a:gd name="connsiteY90" fmla="*/ 338248 h 383928"/>
                    <a:gd name="connsiteX91" fmla="*/ 590726 w 2379387"/>
                    <a:gd name="connsiteY91" fmla="*/ 325470 h 383928"/>
                    <a:gd name="connsiteX92" fmla="*/ 625042 w 2379387"/>
                    <a:gd name="connsiteY92" fmla="*/ 289577 h 383928"/>
                    <a:gd name="connsiteX93" fmla="*/ 637543 w 2379387"/>
                    <a:gd name="connsiteY93" fmla="*/ 236557 h 383928"/>
                    <a:gd name="connsiteX94" fmla="*/ 625042 w 2379387"/>
                    <a:gd name="connsiteY94" fmla="*/ 183533 h 383928"/>
                    <a:gd name="connsiteX95" fmla="*/ 590726 w 2379387"/>
                    <a:gd name="connsiteY95" fmla="*/ 147916 h 383928"/>
                    <a:gd name="connsiteX96" fmla="*/ 540702 w 2379387"/>
                    <a:gd name="connsiteY96" fmla="*/ 135407 h 383928"/>
                    <a:gd name="connsiteX97" fmla="*/ 490998 w 2379387"/>
                    <a:gd name="connsiteY97" fmla="*/ 147916 h 383928"/>
                    <a:gd name="connsiteX98" fmla="*/ 456363 w 2379387"/>
                    <a:gd name="connsiteY98" fmla="*/ 183533 h 383928"/>
                    <a:gd name="connsiteX99" fmla="*/ 443536 w 2379387"/>
                    <a:gd name="connsiteY99" fmla="*/ 236557 h 383928"/>
                    <a:gd name="connsiteX100" fmla="*/ 456363 w 2379387"/>
                    <a:gd name="connsiteY100" fmla="*/ 289577 h 383928"/>
                    <a:gd name="connsiteX101" fmla="*/ 490998 w 2379387"/>
                    <a:gd name="connsiteY101" fmla="*/ 325470 h 383928"/>
                    <a:gd name="connsiteX102" fmla="*/ 540702 w 2379387"/>
                    <a:gd name="connsiteY102" fmla="*/ 338248 h 383928"/>
                    <a:gd name="connsiteX103" fmla="*/ 1161842 w 2379387"/>
                    <a:gd name="connsiteY103" fmla="*/ 218067 h 383928"/>
                    <a:gd name="connsiteX104" fmla="*/ 1240732 w 2379387"/>
                    <a:gd name="connsiteY104" fmla="*/ 196043 h 383928"/>
                    <a:gd name="connsiteX105" fmla="*/ 1267990 w 2379387"/>
                    <a:gd name="connsiteY105" fmla="*/ 132687 h 383928"/>
                    <a:gd name="connsiteX106" fmla="*/ 1240732 w 2379387"/>
                    <a:gd name="connsiteY106" fmla="*/ 69335 h 383928"/>
                    <a:gd name="connsiteX107" fmla="*/ 1161842 w 2379387"/>
                    <a:gd name="connsiteY107" fmla="*/ 47312 h 383928"/>
                    <a:gd name="connsiteX108" fmla="*/ 1069492 w 2379387"/>
                    <a:gd name="connsiteY108" fmla="*/ 47312 h 383928"/>
                    <a:gd name="connsiteX109" fmla="*/ 1069492 w 2379387"/>
                    <a:gd name="connsiteY109" fmla="*/ 218067 h 383928"/>
                    <a:gd name="connsiteX110" fmla="*/ 1161842 w 2379387"/>
                    <a:gd name="connsiteY110" fmla="*/ 218067 h 383928"/>
                    <a:gd name="connsiteX111" fmla="*/ 1734887 w 2379387"/>
                    <a:gd name="connsiteY111" fmla="*/ 133778 h 383928"/>
                    <a:gd name="connsiteX112" fmla="*/ 1672356 w 2379387"/>
                    <a:gd name="connsiteY112" fmla="*/ 156616 h 383928"/>
                    <a:gd name="connsiteX113" fmla="*/ 1642531 w 2379387"/>
                    <a:gd name="connsiteY113" fmla="*/ 216434 h 383928"/>
                    <a:gd name="connsiteX114" fmla="*/ 1827563 w 2379387"/>
                    <a:gd name="connsiteY114" fmla="*/ 216434 h 383928"/>
                    <a:gd name="connsiteX115" fmla="*/ 1797738 w 2379387"/>
                    <a:gd name="connsiteY115" fmla="*/ 156889 h 383928"/>
                    <a:gd name="connsiteX116" fmla="*/ 1734887 w 2379387"/>
                    <a:gd name="connsiteY116" fmla="*/ 133778 h 38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</a:cxnLst>
                  <a:rect l="l" t="t" r="r" b="b"/>
                  <a:pathLst>
                    <a:path w="2379387" h="383928">
                      <a:moveTo>
                        <a:pt x="1877586" y="238189"/>
                      </a:moveTo>
                      <a:cubicBezTo>
                        <a:pt x="1877586" y="242175"/>
                        <a:pt x="1877267" y="247431"/>
                        <a:pt x="1876302" y="253956"/>
                      </a:cubicBezTo>
                      <a:lnTo>
                        <a:pt x="1642531" y="253956"/>
                      </a:lnTo>
                      <a:cubicBezTo>
                        <a:pt x="1645738" y="279334"/>
                        <a:pt x="1656961" y="299729"/>
                        <a:pt x="1675882" y="315138"/>
                      </a:cubicBezTo>
                      <a:cubicBezTo>
                        <a:pt x="1695122" y="330543"/>
                        <a:pt x="1718853" y="338248"/>
                        <a:pt x="1747069" y="338248"/>
                      </a:cubicBezTo>
                      <a:cubicBezTo>
                        <a:pt x="1781385" y="338248"/>
                        <a:pt x="1809281" y="326646"/>
                        <a:pt x="1830124" y="303446"/>
                      </a:cubicBezTo>
                      <a:lnTo>
                        <a:pt x="1858985" y="337161"/>
                      </a:lnTo>
                      <a:cubicBezTo>
                        <a:pt x="1845838" y="352387"/>
                        <a:pt x="1829805" y="363989"/>
                        <a:pt x="1810245" y="371964"/>
                      </a:cubicBezTo>
                      <a:cubicBezTo>
                        <a:pt x="1791005" y="379939"/>
                        <a:pt x="1769197" y="383928"/>
                        <a:pt x="1745466" y="383928"/>
                      </a:cubicBezTo>
                      <a:cubicBezTo>
                        <a:pt x="1715002" y="383928"/>
                        <a:pt x="1688070" y="377675"/>
                        <a:pt x="1664339" y="365166"/>
                      </a:cubicBezTo>
                      <a:cubicBezTo>
                        <a:pt x="1640928" y="352659"/>
                        <a:pt x="1622652" y="335167"/>
                        <a:pt x="1609825" y="312688"/>
                      </a:cubicBezTo>
                      <a:cubicBezTo>
                        <a:pt x="1596679" y="290212"/>
                        <a:pt x="1590265" y="264834"/>
                        <a:pt x="1590265" y="236557"/>
                      </a:cubicBezTo>
                      <a:cubicBezTo>
                        <a:pt x="1590265" y="208642"/>
                        <a:pt x="1596679" y="183444"/>
                        <a:pt x="1609180" y="160968"/>
                      </a:cubicBezTo>
                      <a:cubicBezTo>
                        <a:pt x="1621687" y="138488"/>
                        <a:pt x="1639005" y="120996"/>
                        <a:pt x="1660813" y="108489"/>
                      </a:cubicBezTo>
                      <a:cubicBezTo>
                        <a:pt x="1682615" y="95983"/>
                        <a:pt x="1707630" y="89727"/>
                        <a:pt x="1734887" y="89727"/>
                      </a:cubicBezTo>
                      <a:cubicBezTo>
                        <a:pt x="1762464" y="89727"/>
                        <a:pt x="1787153" y="95983"/>
                        <a:pt x="1808642" y="108489"/>
                      </a:cubicBezTo>
                      <a:cubicBezTo>
                        <a:pt x="1830444" y="120996"/>
                        <a:pt x="1847122" y="138488"/>
                        <a:pt x="1859304" y="160968"/>
                      </a:cubicBezTo>
                      <a:cubicBezTo>
                        <a:pt x="1871492" y="183444"/>
                        <a:pt x="1877586" y="209184"/>
                        <a:pt x="1877586" y="238189"/>
                      </a:cubicBezTo>
                      <a:close/>
                      <a:moveTo>
                        <a:pt x="540702" y="383928"/>
                      </a:moveTo>
                      <a:cubicBezTo>
                        <a:pt x="512161" y="383928"/>
                        <a:pt x="486508" y="377582"/>
                        <a:pt x="463741" y="364893"/>
                      </a:cubicBezTo>
                      <a:cubicBezTo>
                        <a:pt x="440655" y="352207"/>
                        <a:pt x="423018" y="334715"/>
                        <a:pt x="410191" y="312418"/>
                      </a:cubicBezTo>
                      <a:cubicBezTo>
                        <a:pt x="397039" y="290122"/>
                        <a:pt x="390625" y="264834"/>
                        <a:pt x="390625" y="236557"/>
                      </a:cubicBezTo>
                      <a:cubicBezTo>
                        <a:pt x="390625" y="208276"/>
                        <a:pt x="397039" y="182991"/>
                        <a:pt x="410191" y="160695"/>
                      </a:cubicBezTo>
                      <a:cubicBezTo>
                        <a:pt x="423018" y="138399"/>
                        <a:pt x="440655" y="120996"/>
                        <a:pt x="463741" y="108489"/>
                      </a:cubicBezTo>
                      <a:cubicBezTo>
                        <a:pt x="486508" y="95983"/>
                        <a:pt x="512161" y="89727"/>
                        <a:pt x="540702" y="89727"/>
                      </a:cubicBezTo>
                      <a:cubicBezTo>
                        <a:pt x="569563" y="89727"/>
                        <a:pt x="595217" y="95983"/>
                        <a:pt x="617664" y="108489"/>
                      </a:cubicBezTo>
                      <a:cubicBezTo>
                        <a:pt x="640430" y="120996"/>
                        <a:pt x="658067" y="138399"/>
                        <a:pt x="671214" y="160695"/>
                      </a:cubicBezTo>
                      <a:cubicBezTo>
                        <a:pt x="684040" y="182991"/>
                        <a:pt x="690454" y="208276"/>
                        <a:pt x="690454" y="236557"/>
                      </a:cubicBezTo>
                      <a:cubicBezTo>
                        <a:pt x="690454" y="264834"/>
                        <a:pt x="684040" y="290122"/>
                        <a:pt x="671214" y="312418"/>
                      </a:cubicBezTo>
                      <a:cubicBezTo>
                        <a:pt x="658067" y="334715"/>
                        <a:pt x="640430" y="352207"/>
                        <a:pt x="617664" y="364893"/>
                      </a:cubicBezTo>
                      <a:cubicBezTo>
                        <a:pt x="595217" y="377582"/>
                        <a:pt x="569563" y="383928"/>
                        <a:pt x="540702" y="383928"/>
                      </a:cubicBezTo>
                      <a:close/>
                      <a:moveTo>
                        <a:pt x="305328" y="-1"/>
                      </a:moveTo>
                      <a:lnTo>
                        <a:pt x="305328" y="380664"/>
                      </a:lnTo>
                      <a:lnTo>
                        <a:pt x="260753" y="380664"/>
                      </a:lnTo>
                      <a:lnTo>
                        <a:pt x="32437" y="96798"/>
                      </a:lnTo>
                      <a:lnTo>
                        <a:pt x="32437" y="380664"/>
                      </a:lnTo>
                      <a:lnTo>
                        <a:pt x="-22077" y="380664"/>
                      </a:lnTo>
                      <a:lnTo>
                        <a:pt x="-22077" y="-1"/>
                      </a:lnTo>
                      <a:lnTo>
                        <a:pt x="22497" y="-1"/>
                      </a:lnTo>
                      <a:lnTo>
                        <a:pt x="251133" y="283869"/>
                      </a:lnTo>
                      <a:lnTo>
                        <a:pt x="251133" y="-1"/>
                      </a:lnTo>
                      <a:lnTo>
                        <a:pt x="305328" y="-1"/>
                      </a:lnTo>
                      <a:close/>
                      <a:moveTo>
                        <a:pt x="818084" y="140845"/>
                      </a:moveTo>
                      <a:cubicBezTo>
                        <a:pt x="827385" y="124170"/>
                        <a:pt x="840531" y="111481"/>
                        <a:pt x="858487" y="102778"/>
                      </a:cubicBezTo>
                      <a:cubicBezTo>
                        <a:pt x="876124" y="94078"/>
                        <a:pt x="897613" y="89727"/>
                        <a:pt x="923267" y="89727"/>
                      </a:cubicBezTo>
                      <a:lnTo>
                        <a:pt x="923267" y="140303"/>
                      </a:lnTo>
                      <a:cubicBezTo>
                        <a:pt x="920380" y="139941"/>
                        <a:pt x="916208" y="139758"/>
                        <a:pt x="911079" y="139758"/>
                      </a:cubicBezTo>
                      <a:cubicBezTo>
                        <a:pt x="882857" y="139758"/>
                        <a:pt x="860736" y="148189"/>
                        <a:pt x="844702" y="165047"/>
                      </a:cubicBezTo>
                      <a:cubicBezTo>
                        <a:pt x="828343" y="181904"/>
                        <a:pt x="820326" y="205923"/>
                        <a:pt x="820326" y="237099"/>
                      </a:cubicBezTo>
                      <a:lnTo>
                        <a:pt x="820326" y="380664"/>
                      </a:lnTo>
                      <a:lnTo>
                        <a:pt x="768060" y="380664"/>
                      </a:lnTo>
                      <a:lnTo>
                        <a:pt x="768060" y="92446"/>
                      </a:lnTo>
                      <a:lnTo>
                        <a:pt x="818084" y="92446"/>
                      </a:lnTo>
                      <a:lnTo>
                        <a:pt x="818084" y="140845"/>
                      </a:lnTo>
                      <a:close/>
                      <a:moveTo>
                        <a:pt x="1445318" y="140845"/>
                      </a:moveTo>
                      <a:cubicBezTo>
                        <a:pt x="1454299" y="124170"/>
                        <a:pt x="1467765" y="111481"/>
                        <a:pt x="1485402" y="102778"/>
                      </a:cubicBezTo>
                      <a:cubicBezTo>
                        <a:pt x="1503039" y="94078"/>
                        <a:pt x="1524847" y="89727"/>
                        <a:pt x="1550181" y="89727"/>
                      </a:cubicBezTo>
                      <a:lnTo>
                        <a:pt x="1550181" y="140303"/>
                      </a:lnTo>
                      <a:cubicBezTo>
                        <a:pt x="1547294" y="139941"/>
                        <a:pt x="1543123" y="139758"/>
                        <a:pt x="1538313" y="139758"/>
                      </a:cubicBezTo>
                      <a:cubicBezTo>
                        <a:pt x="1509771" y="139758"/>
                        <a:pt x="1487650" y="148189"/>
                        <a:pt x="1471616" y="165047"/>
                      </a:cubicBezTo>
                      <a:cubicBezTo>
                        <a:pt x="1455583" y="181904"/>
                        <a:pt x="1447240" y="205923"/>
                        <a:pt x="1447240" y="237099"/>
                      </a:cubicBezTo>
                      <a:lnTo>
                        <a:pt x="1447240" y="380664"/>
                      </a:lnTo>
                      <a:lnTo>
                        <a:pt x="1395294" y="380664"/>
                      </a:lnTo>
                      <a:lnTo>
                        <a:pt x="1395294" y="92446"/>
                      </a:lnTo>
                      <a:lnTo>
                        <a:pt x="1445318" y="92446"/>
                      </a:lnTo>
                      <a:lnTo>
                        <a:pt x="1445318" y="140845"/>
                      </a:lnTo>
                      <a:close/>
                      <a:moveTo>
                        <a:pt x="1163445" y="-1"/>
                      </a:moveTo>
                      <a:cubicBezTo>
                        <a:pt x="1212830" y="-1"/>
                        <a:pt x="1251630" y="11781"/>
                        <a:pt x="1279852" y="35347"/>
                      </a:cubicBezTo>
                      <a:cubicBezTo>
                        <a:pt x="1308074" y="58913"/>
                        <a:pt x="1322178" y="91359"/>
                        <a:pt x="1322178" y="132687"/>
                      </a:cubicBezTo>
                      <a:cubicBezTo>
                        <a:pt x="1322178" y="174019"/>
                        <a:pt x="1308074" y="206465"/>
                        <a:pt x="1279852" y="230031"/>
                      </a:cubicBezTo>
                      <a:cubicBezTo>
                        <a:pt x="1251630" y="253594"/>
                        <a:pt x="1212830" y="265379"/>
                        <a:pt x="1163445" y="265379"/>
                      </a:cubicBezTo>
                      <a:lnTo>
                        <a:pt x="1069492" y="265379"/>
                      </a:lnTo>
                      <a:lnTo>
                        <a:pt x="1069492" y="380664"/>
                      </a:lnTo>
                      <a:lnTo>
                        <a:pt x="1014978" y="380664"/>
                      </a:lnTo>
                      <a:lnTo>
                        <a:pt x="1014978" y="-1"/>
                      </a:lnTo>
                      <a:lnTo>
                        <a:pt x="1163445" y="-1"/>
                      </a:lnTo>
                      <a:close/>
                      <a:moveTo>
                        <a:pt x="2305039" y="380664"/>
                      </a:moveTo>
                      <a:lnTo>
                        <a:pt x="2304400" y="103323"/>
                      </a:lnTo>
                      <a:lnTo>
                        <a:pt x="2166830" y="334442"/>
                      </a:lnTo>
                      <a:lnTo>
                        <a:pt x="2141821" y="334442"/>
                      </a:lnTo>
                      <a:lnTo>
                        <a:pt x="2004252" y="104956"/>
                      </a:lnTo>
                      <a:lnTo>
                        <a:pt x="2004252" y="380664"/>
                      </a:lnTo>
                      <a:lnTo>
                        <a:pt x="1951980" y="380664"/>
                      </a:lnTo>
                      <a:lnTo>
                        <a:pt x="1951980" y="-1"/>
                      </a:lnTo>
                      <a:lnTo>
                        <a:pt x="1996554" y="-1"/>
                      </a:lnTo>
                      <a:lnTo>
                        <a:pt x="2155287" y="267553"/>
                      </a:lnTo>
                      <a:lnTo>
                        <a:pt x="2312097" y="-1"/>
                      </a:lnTo>
                      <a:lnTo>
                        <a:pt x="2356672" y="-1"/>
                      </a:lnTo>
                      <a:lnTo>
                        <a:pt x="2357311" y="380664"/>
                      </a:lnTo>
                      <a:lnTo>
                        <a:pt x="2305039" y="380664"/>
                      </a:lnTo>
                      <a:close/>
                      <a:moveTo>
                        <a:pt x="540702" y="338248"/>
                      </a:moveTo>
                      <a:cubicBezTo>
                        <a:pt x="559304" y="338248"/>
                        <a:pt x="575976" y="333990"/>
                        <a:pt x="590726" y="325470"/>
                      </a:cubicBezTo>
                      <a:cubicBezTo>
                        <a:pt x="605156" y="316949"/>
                        <a:pt x="616699" y="304985"/>
                        <a:pt x="625042" y="289577"/>
                      </a:cubicBezTo>
                      <a:cubicBezTo>
                        <a:pt x="633378" y="274168"/>
                        <a:pt x="637543" y="256496"/>
                        <a:pt x="637543" y="236557"/>
                      </a:cubicBezTo>
                      <a:cubicBezTo>
                        <a:pt x="637543" y="216617"/>
                        <a:pt x="633378" y="198942"/>
                        <a:pt x="625042" y="183533"/>
                      </a:cubicBezTo>
                      <a:cubicBezTo>
                        <a:pt x="616699" y="168128"/>
                        <a:pt x="605156" y="156254"/>
                        <a:pt x="590726" y="147916"/>
                      </a:cubicBezTo>
                      <a:cubicBezTo>
                        <a:pt x="575976" y="139576"/>
                        <a:pt x="559304" y="135407"/>
                        <a:pt x="540702" y="135407"/>
                      </a:cubicBezTo>
                      <a:cubicBezTo>
                        <a:pt x="522427" y="135407"/>
                        <a:pt x="505748" y="139576"/>
                        <a:pt x="490998" y="147916"/>
                      </a:cubicBezTo>
                      <a:cubicBezTo>
                        <a:pt x="476249" y="156254"/>
                        <a:pt x="464706" y="168128"/>
                        <a:pt x="456363" y="183533"/>
                      </a:cubicBezTo>
                      <a:cubicBezTo>
                        <a:pt x="447708" y="198942"/>
                        <a:pt x="443536" y="216617"/>
                        <a:pt x="443536" y="236557"/>
                      </a:cubicBezTo>
                      <a:cubicBezTo>
                        <a:pt x="443536" y="256496"/>
                        <a:pt x="447708" y="274168"/>
                        <a:pt x="456363" y="289577"/>
                      </a:cubicBezTo>
                      <a:cubicBezTo>
                        <a:pt x="464706" y="304985"/>
                        <a:pt x="476249" y="316949"/>
                        <a:pt x="490998" y="325470"/>
                      </a:cubicBezTo>
                      <a:cubicBezTo>
                        <a:pt x="505748" y="333990"/>
                        <a:pt x="522427" y="338248"/>
                        <a:pt x="540702" y="338248"/>
                      </a:cubicBezTo>
                      <a:close/>
                      <a:moveTo>
                        <a:pt x="1161842" y="218067"/>
                      </a:moveTo>
                      <a:cubicBezTo>
                        <a:pt x="1196158" y="218067"/>
                        <a:pt x="1222450" y="210726"/>
                        <a:pt x="1240732" y="196043"/>
                      </a:cubicBezTo>
                      <a:cubicBezTo>
                        <a:pt x="1258689" y="181359"/>
                        <a:pt x="1267990" y="160243"/>
                        <a:pt x="1267990" y="132687"/>
                      </a:cubicBezTo>
                      <a:cubicBezTo>
                        <a:pt x="1267990" y="105135"/>
                        <a:pt x="1258689" y="84019"/>
                        <a:pt x="1240732" y="69335"/>
                      </a:cubicBezTo>
                      <a:cubicBezTo>
                        <a:pt x="1222450" y="54652"/>
                        <a:pt x="1196158" y="47312"/>
                        <a:pt x="1161842" y="47312"/>
                      </a:cubicBezTo>
                      <a:lnTo>
                        <a:pt x="1069492" y="47312"/>
                      </a:lnTo>
                      <a:lnTo>
                        <a:pt x="1069492" y="218067"/>
                      </a:lnTo>
                      <a:lnTo>
                        <a:pt x="1161842" y="218067"/>
                      </a:lnTo>
                      <a:close/>
                      <a:moveTo>
                        <a:pt x="1734887" y="133778"/>
                      </a:moveTo>
                      <a:cubicBezTo>
                        <a:pt x="1709872" y="133778"/>
                        <a:pt x="1689028" y="141391"/>
                        <a:pt x="1672356" y="156616"/>
                      </a:cubicBezTo>
                      <a:cubicBezTo>
                        <a:pt x="1655358" y="171842"/>
                        <a:pt x="1645418" y="191781"/>
                        <a:pt x="1642531" y="216434"/>
                      </a:cubicBezTo>
                      <a:lnTo>
                        <a:pt x="1827563" y="216434"/>
                      </a:lnTo>
                      <a:cubicBezTo>
                        <a:pt x="1824675" y="192147"/>
                        <a:pt x="1814736" y="172297"/>
                        <a:pt x="1797738" y="156889"/>
                      </a:cubicBezTo>
                      <a:cubicBezTo>
                        <a:pt x="1781065" y="141480"/>
                        <a:pt x="1759896" y="133778"/>
                        <a:pt x="1734887" y="13377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207" cap="flat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387">
                  <a:extLst>
                    <a:ext uri="{FF2B5EF4-FFF2-40B4-BE49-F238E27FC236}">
                      <a16:creationId xmlns:a16="http://schemas.microsoft.com/office/drawing/2014/main" id="{B47E6CE1-0BF9-5B0C-2E22-092A5E84781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4107129" y="2301159"/>
                  <a:ext cx="7866408" cy="323109"/>
                </a:xfrm>
                <a:custGeom>
                  <a:avLst/>
                  <a:gdLst>
                    <a:gd name="connsiteX0" fmla="*/ 483212 w 7866408"/>
                    <a:gd name="connsiteY0" fmla="*/ 316357 h 323109"/>
                    <a:gd name="connsiteX1" fmla="*/ 459807 w 7866408"/>
                    <a:gd name="connsiteY1" fmla="*/ 312156 h 323109"/>
                    <a:gd name="connsiteX2" fmla="*/ 465256 w 7866408"/>
                    <a:gd name="connsiteY2" fmla="*/ 287496 h 323109"/>
                    <a:gd name="connsiteX3" fmla="*/ 480005 w 7866408"/>
                    <a:gd name="connsiteY3" fmla="*/ 290863 h 323109"/>
                    <a:gd name="connsiteX4" fmla="*/ 489951 w 7866408"/>
                    <a:gd name="connsiteY4" fmla="*/ 288105 h 323109"/>
                    <a:gd name="connsiteX5" fmla="*/ 496039 w 7866408"/>
                    <a:gd name="connsiteY5" fmla="*/ 278197 h 323109"/>
                    <a:gd name="connsiteX6" fmla="*/ 497968 w 7866408"/>
                    <a:gd name="connsiteY6" fmla="*/ 258347 h 323109"/>
                    <a:gd name="connsiteX7" fmla="*/ 497968 w 7866408"/>
                    <a:gd name="connsiteY7" fmla="*/ 65173 h 323109"/>
                    <a:gd name="connsiteX8" fmla="*/ 526183 w 7866408"/>
                    <a:gd name="connsiteY8" fmla="*/ 65173 h 323109"/>
                    <a:gd name="connsiteX9" fmla="*/ 526183 w 7866408"/>
                    <a:gd name="connsiteY9" fmla="*/ 262002 h 323109"/>
                    <a:gd name="connsiteX10" fmla="*/ 516244 w 7866408"/>
                    <a:gd name="connsiteY10" fmla="*/ 302857 h 323109"/>
                    <a:gd name="connsiteX11" fmla="*/ 483212 w 7866408"/>
                    <a:gd name="connsiteY11" fmla="*/ 316357 h 323109"/>
                    <a:gd name="connsiteX12" fmla="*/ 2045850 w 7866408"/>
                    <a:gd name="connsiteY12" fmla="*/ 151370 h 323109"/>
                    <a:gd name="connsiteX13" fmla="*/ 2029497 w 7866408"/>
                    <a:gd name="connsiteY13" fmla="*/ 224548 h 323109"/>
                    <a:gd name="connsiteX14" fmla="*/ 1983000 w 7866408"/>
                    <a:gd name="connsiteY14" fmla="*/ 247445 h 323109"/>
                    <a:gd name="connsiteX15" fmla="*/ 1938425 w 7866408"/>
                    <a:gd name="connsiteY15" fmla="*/ 224132 h 323109"/>
                    <a:gd name="connsiteX16" fmla="*/ 1938425 w 7866408"/>
                    <a:gd name="connsiteY16" fmla="*/ 311161 h 323109"/>
                    <a:gd name="connsiteX17" fmla="*/ 1909884 w 7866408"/>
                    <a:gd name="connsiteY17" fmla="*/ 311161 h 323109"/>
                    <a:gd name="connsiteX18" fmla="*/ 1909884 w 7866408"/>
                    <a:gd name="connsiteY18" fmla="*/ 65173 h 323109"/>
                    <a:gd name="connsiteX19" fmla="*/ 1935218 w 7866408"/>
                    <a:gd name="connsiteY19" fmla="*/ 65173 h 323109"/>
                    <a:gd name="connsiteX20" fmla="*/ 1935218 w 7866408"/>
                    <a:gd name="connsiteY20" fmla="*/ 87653 h 323109"/>
                    <a:gd name="connsiteX21" fmla="*/ 1983319 w 7866408"/>
                    <a:gd name="connsiteY21" fmla="*/ 61165 h 323109"/>
                    <a:gd name="connsiteX22" fmla="*/ 2016990 w 7866408"/>
                    <a:gd name="connsiteY22" fmla="*/ 71458 h 323109"/>
                    <a:gd name="connsiteX23" fmla="*/ 2038472 w 7866408"/>
                    <a:gd name="connsiteY23" fmla="*/ 101987 h 323109"/>
                    <a:gd name="connsiteX24" fmla="*/ 2045850 w 7866408"/>
                    <a:gd name="connsiteY24" fmla="*/ 151370 h 323109"/>
                    <a:gd name="connsiteX25" fmla="*/ 4793372 w 7866408"/>
                    <a:gd name="connsiteY25" fmla="*/ 151370 h 323109"/>
                    <a:gd name="connsiteX26" fmla="*/ 4777013 w 7866408"/>
                    <a:gd name="connsiteY26" fmla="*/ 224548 h 323109"/>
                    <a:gd name="connsiteX27" fmla="*/ 4730516 w 7866408"/>
                    <a:gd name="connsiteY27" fmla="*/ 247445 h 323109"/>
                    <a:gd name="connsiteX28" fmla="*/ 4685622 w 7866408"/>
                    <a:gd name="connsiteY28" fmla="*/ 224132 h 323109"/>
                    <a:gd name="connsiteX29" fmla="*/ 4685622 w 7866408"/>
                    <a:gd name="connsiteY29" fmla="*/ 311161 h 323109"/>
                    <a:gd name="connsiteX30" fmla="*/ 4657406 w 7866408"/>
                    <a:gd name="connsiteY30" fmla="*/ 311161 h 323109"/>
                    <a:gd name="connsiteX31" fmla="*/ 4657406 w 7866408"/>
                    <a:gd name="connsiteY31" fmla="*/ 65173 h 323109"/>
                    <a:gd name="connsiteX32" fmla="*/ 4682741 w 7866408"/>
                    <a:gd name="connsiteY32" fmla="*/ 65173 h 323109"/>
                    <a:gd name="connsiteX33" fmla="*/ 4682741 w 7866408"/>
                    <a:gd name="connsiteY33" fmla="*/ 87653 h 323109"/>
                    <a:gd name="connsiteX34" fmla="*/ 4730841 w 7866408"/>
                    <a:gd name="connsiteY34" fmla="*/ 61165 h 323109"/>
                    <a:gd name="connsiteX35" fmla="*/ 4764512 w 7866408"/>
                    <a:gd name="connsiteY35" fmla="*/ 71458 h 323109"/>
                    <a:gd name="connsiteX36" fmla="*/ 4785994 w 7866408"/>
                    <a:gd name="connsiteY36" fmla="*/ 101987 h 323109"/>
                    <a:gd name="connsiteX37" fmla="*/ 4793372 w 7866408"/>
                    <a:gd name="connsiteY37" fmla="*/ 151370 h 323109"/>
                    <a:gd name="connsiteX38" fmla="*/ 5976972 w 7866408"/>
                    <a:gd name="connsiteY38" fmla="*/ 151370 h 323109"/>
                    <a:gd name="connsiteX39" fmla="*/ 5960294 w 7866408"/>
                    <a:gd name="connsiteY39" fmla="*/ 224548 h 323109"/>
                    <a:gd name="connsiteX40" fmla="*/ 5913796 w 7866408"/>
                    <a:gd name="connsiteY40" fmla="*/ 247445 h 323109"/>
                    <a:gd name="connsiteX41" fmla="*/ 5869228 w 7866408"/>
                    <a:gd name="connsiteY41" fmla="*/ 224132 h 323109"/>
                    <a:gd name="connsiteX42" fmla="*/ 5869228 w 7866408"/>
                    <a:gd name="connsiteY42" fmla="*/ 311161 h 323109"/>
                    <a:gd name="connsiteX43" fmla="*/ 5841006 w 7866408"/>
                    <a:gd name="connsiteY43" fmla="*/ 311161 h 323109"/>
                    <a:gd name="connsiteX44" fmla="*/ 5841006 w 7866408"/>
                    <a:gd name="connsiteY44" fmla="*/ 65173 h 323109"/>
                    <a:gd name="connsiteX45" fmla="*/ 5866021 w 7866408"/>
                    <a:gd name="connsiteY45" fmla="*/ 65173 h 323109"/>
                    <a:gd name="connsiteX46" fmla="*/ 5866021 w 7866408"/>
                    <a:gd name="connsiteY46" fmla="*/ 87653 h 323109"/>
                    <a:gd name="connsiteX47" fmla="*/ 5914122 w 7866408"/>
                    <a:gd name="connsiteY47" fmla="*/ 61165 h 323109"/>
                    <a:gd name="connsiteX48" fmla="*/ 5947792 w 7866408"/>
                    <a:gd name="connsiteY48" fmla="*/ 71458 h 323109"/>
                    <a:gd name="connsiteX49" fmla="*/ 5969275 w 7866408"/>
                    <a:gd name="connsiteY49" fmla="*/ 101987 h 323109"/>
                    <a:gd name="connsiteX50" fmla="*/ 5976972 w 7866408"/>
                    <a:gd name="connsiteY50" fmla="*/ 151370 h 323109"/>
                    <a:gd name="connsiteX51" fmla="*/ 2449258 w 7866408"/>
                    <a:gd name="connsiteY51" fmla="*/ 117668 h 323109"/>
                    <a:gd name="connsiteX52" fmla="*/ 2449258 w 7866408"/>
                    <a:gd name="connsiteY52" fmla="*/ 202678 h 323109"/>
                    <a:gd name="connsiteX53" fmla="*/ 2451820 w 7866408"/>
                    <a:gd name="connsiteY53" fmla="*/ 224708 h 323109"/>
                    <a:gd name="connsiteX54" fmla="*/ 2458879 w 7866408"/>
                    <a:gd name="connsiteY54" fmla="*/ 243244 h 323109"/>
                    <a:gd name="connsiteX55" fmla="*/ 2429373 w 7866408"/>
                    <a:gd name="connsiteY55" fmla="*/ 243244 h 323109"/>
                    <a:gd name="connsiteX56" fmla="*/ 2423605 w 7866408"/>
                    <a:gd name="connsiteY56" fmla="*/ 224132 h 323109"/>
                    <a:gd name="connsiteX57" fmla="*/ 2376781 w 7866408"/>
                    <a:gd name="connsiteY57" fmla="*/ 247605 h 323109"/>
                    <a:gd name="connsiteX58" fmla="*/ 2342791 w 7866408"/>
                    <a:gd name="connsiteY58" fmla="*/ 234264 h 323109"/>
                    <a:gd name="connsiteX59" fmla="*/ 2330610 w 7866408"/>
                    <a:gd name="connsiteY59" fmla="*/ 197803 h 323109"/>
                    <a:gd name="connsiteX60" fmla="*/ 2336378 w 7866408"/>
                    <a:gd name="connsiteY60" fmla="*/ 172247 h 323109"/>
                    <a:gd name="connsiteX61" fmla="*/ 2353696 w 7866408"/>
                    <a:gd name="connsiteY61" fmla="*/ 154962 h 323109"/>
                    <a:gd name="connsiteX62" fmla="*/ 2384798 w 7866408"/>
                    <a:gd name="connsiteY62" fmla="*/ 143129 h 323109"/>
                    <a:gd name="connsiteX63" fmla="*/ 2421037 w 7866408"/>
                    <a:gd name="connsiteY63" fmla="*/ 132065 h 323109"/>
                    <a:gd name="connsiteX64" fmla="*/ 2421037 w 7866408"/>
                    <a:gd name="connsiteY64" fmla="*/ 121517 h 323109"/>
                    <a:gd name="connsiteX65" fmla="*/ 2414304 w 7866408"/>
                    <a:gd name="connsiteY65" fmla="*/ 93585 h 323109"/>
                    <a:gd name="connsiteX66" fmla="*/ 2393460 w 7866408"/>
                    <a:gd name="connsiteY66" fmla="*/ 84799 h 323109"/>
                    <a:gd name="connsiteX67" fmla="*/ 2363316 w 7866408"/>
                    <a:gd name="connsiteY67" fmla="*/ 117828 h 323109"/>
                    <a:gd name="connsiteX68" fmla="*/ 2335420 w 7866408"/>
                    <a:gd name="connsiteY68" fmla="*/ 115648 h 323109"/>
                    <a:gd name="connsiteX69" fmla="*/ 2351773 w 7866408"/>
                    <a:gd name="connsiteY69" fmla="*/ 74826 h 323109"/>
                    <a:gd name="connsiteX70" fmla="*/ 2394418 w 7866408"/>
                    <a:gd name="connsiteY70" fmla="*/ 61165 h 323109"/>
                    <a:gd name="connsiteX71" fmla="*/ 2435467 w 7866408"/>
                    <a:gd name="connsiteY71" fmla="*/ 75307 h 323109"/>
                    <a:gd name="connsiteX72" fmla="*/ 2449258 w 7866408"/>
                    <a:gd name="connsiteY72" fmla="*/ 117668 h 323109"/>
                    <a:gd name="connsiteX73" fmla="*/ 6123836 w 7866408"/>
                    <a:gd name="connsiteY73" fmla="*/ 117668 h 323109"/>
                    <a:gd name="connsiteX74" fmla="*/ 6123836 w 7866408"/>
                    <a:gd name="connsiteY74" fmla="*/ 202678 h 323109"/>
                    <a:gd name="connsiteX75" fmla="*/ 6126085 w 7866408"/>
                    <a:gd name="connsiteY75" fmla="*/ 224708 h 323109"/>
                    <a:gd name="connsiteX76" fmla="*/ 6133137 w 7866408"/>
                    <a:gd name="connsiteY76" fmla="*/ 243244 h 323109"/>
                    <a:gd name="connsiteX77" fmla="*/ 6103957 w 7866408"/>
                    <a:gd name="connsiteY77" fmla="*/ 243244 h 323109"/>
                    <a:gd name="connsiteX78" fmla="*/ 6098183 w 7866408"/>
                    <a:gd name="connsiteY78" fmla="*/ 224132 h 323109"/>
                    <a:gd name="connsiteX79" fmla="*/ 6051366 w 7866408"/>
                    <a:gd name="connsiteY79" fmla="*/ 247605 h 323109"/>
                    <a:gd name="connsiteX80" fmla="*/ 6017376 w 7866408"/>
                    <a:gd name="connsiteY80" fmla="*/ 234264 h 323109"/>
                    <a:gd name="connsiteX81" fmla="*/ 6005188 w 7866408"/>
                    <a:gd name="connsiteY81" fmla="*/ 197803 h 323109"/>
                    <a:gd name="connsiteX82" fmla="*/ 6010643 w 7866408"/>
                    <a:gd name="connsiteY82" fmla="*/ 172247 h 323109"/>
                    <a:gd name="connsiteX83" fmla="*/ 6028280 w 7866408"/>
                    <a:gd name="connsiteY83" fmla="*/ 154962 h 323109"/>
                    <a:gd name="connsiteX84" fmla="*/ 6059063 w 7866408"/>
                    <a:gd name="connsiteY84" fmla="*/ 143129 h 323109"/>
                    <a:gd name="connsiteX85" fmla="*/ 6095621 w 7866408"/>
                    <a:gd name="connsiteY85" fmla="*/ 132065 h 323109"/>
                    <a:gd name="connsiteX86" fmla="*/ 6095621 w 7866408"/>
                    <a:gd name="connsiteY86" fmla="*/ 121517 h 323109"/>
                    <a:gd name="connsiteX87" fmla="*/ 6088562 w 7866408"/>
                    <a:gd name="connsiteY87" fmla="*/ 93585 h 323109"/>
                    <a:gd name="connsiteX88" fmla="*/ 6068044 w 7866408"/>
                    <a:gd name="connsiteY88" fmla="*/ 84799 h 323109"/>
                    <a:gd name="connsiteX89" fmla="*/ 6037581 w 7866408"/>
                    <a:gd name="connsiteY89" fmla="*/ 117828 h 323109"/>
                    <a:gd name="connsiteX90" fmla="*/ 6009998 w 7866408"/>
                    <a:gd name="connsiteY90" fmla="*/ 115648 h 323109"/>
                    <a:gd name="connsiteX91" fmla="*/ 6026031 w 7866408"/>
                    <a:gd name="connsiteY91" fmla="*/ 74826 h 323109"/>
                    <a:gd name="connsiteX92" fmla="*/ 6069003 w 7866408"/>
                    <a:gd name="connsiteY92" fmla="*/ 61165 h 323109"/>
                    <a:gd name="connsiteX93" fmla="*/ 6110051 w 7866408"/>
                    <a:gd name="connsiteY93" fmla="*/ 75307 h 323109"/>
                    <a:gd name="connsiteX94" fmla="*/ 6123836 w 7866408"/>
                    <a:gd name="connsiteY94" fmla="*/ 117668 h 323109"/>
                    <a:gd name="connsiteX95" fmla="*/ 1024509 w 7866408"/>
                    <a:gd name="connsiteY95" fmla="*/ 117668 h 323109"/>
                    <a:gd name="connsiteX96" fmla="*/ 1024509 w 7866408"/>
                    <a:gd name="connsiteY96" fmla="*/ 202678 h 323109"/>
                    <a:gd name="connsiteX97" fmla="*/ 1026751 w 7866408"/>
                    <a:gd name="connsiteY97" fmla="*/ 224708 h 323109"/>
                    <a:gd name="connsiteX98" fmla="*/ 1033810 w 7866408"/>
                    <a:gd name="connsiteY98" fmla="*/ 243244 h 323109"/>
                    <a:gd name="connsiteX99" fmla="*/ 1004304 w 7866408"/>
                    <a:gd name="connsiteY99" fmla="*/ 243244 h 323109"/>
                    <a:gd name="connsiteX100" fmla="*/ 998536 w 7866408"/>
                    <a:gd name="connsiteY100" fmla="*/ 224132 h 323109"/>
                    <a:gd name="connsiteX101" fmla="*/ 951719 w 7866408"/>
                    <a:gd name="connsiteY101" fmla="*/ 247605 h 323109"/>
                    <a:gd name="connsiteX102" fmla="*/ 917723 w 7866408"/>
                    <a:gd name="connsiteY102" fmla="*/ 234264 h 323109"/>
                    <a:gd name="connsiteX103" fmla="*/ 905541 w 7866408"/>
                    <a:gd name="connsiteY103" fmla="*/ 197803 h 323109"/>
                    <a:gd name="connsiteX104" fmla="*/ 911309 w 7866408"/>
                    <a:gd name="connsiteY104" fmla="*/ 172247 h 323109"/>
                    <a:gd name="connsiteX105" fmla="*/ 928627 w 7866408"/>
                    <a:gd name="connsiteY105" fmla="*/ 154962 h 323109"/>
                    <a:gd name="connsiteX106" fmla="*/ 959736 w 7866408"/>
                    <a:gd name="connsiteY106" fmla="*/ 143129 h 323109"/>
                    <a:gd name="connsiteX107" fmla="*/ 995968 w 7866408"/>
                    <a:gd name="connsiteY107" fmla="*/ 132065 h 323109"/>
                    <a:gd name="connsiteX108" fmla="*/ 995968 w 7866408"/>
                    <a:gd name="connsiteY108" fmla="*/ 121517 h 323109"/>
                    <a:gd name="connsiteX109" fmla="*/ 989235 w 7866408"/>
                    <a:gd name="connsiteY109" fmla="*/ 93585 h 323109"/>
                    <a:gd name="connsiteX110" fmla="*/ 968392 w 7866408"/>
                    <a:gd name="connsiteY110" fmla="*/ 84799 h 323109"/>
                    <a:gd name="connsiteX111" fmla="*/ 938247 w 7866408"/>
                    <a:gd name="connsiteY111" fmla="*/ 117828 h 323109"/>
                    <a:gd name="connsiteX112" fmla="*/ 910351 w 7866408"/>
                    <a:gd name="connsiteY112" fmla="*/ 115648 h 323109"/>
                    <a:gd name="connsiteX113" fmla="*/ 926704 w 7866408"/>
                    <a:gd name="connsiteY113" fmla="*/ 74826 h 323109"/>
                    <a:gd name="connsiteX114" fmla="*/ 969675 w 7866408"/>
                    <a:gd name="connsiteY114" fmla="*/ 61165 h 323109"/>
                    <a:gd name="connsiteX115" fmla="*/ 1010398 w 7866408"/>
                    <a:gd name="connsiteY115" fmla="*/ 75307 h 323109"/>
                    <a:gd name="connsiteX116" fmla="*/ 1024509 w 7866408"/>
                    <a:gd name="connsiteY116" fmla="*/ 117668 h 323109"/>
                    <a:gd name="connsiteX117" fmla="*/ 300754 w 7866408"/>
                    <a:gd name="connsiteY117" fmla="*/ 117668 h 323109"/>
                    <a:gd name="connsiteX118" fmla="*/ 300754 w 7866408"/>
                    <a:gd name="connsiteY118" fmla="*/ 202678 h 323109"/>
                    <a:gd name="connsiteX119" fmla="*/ 302997 w 7866408"/>
                    <a:gd name="connsiteY119" fmla="*/ 224708 h 323109"/>
                    <a:gd name="connsiteX120" fmla="*/ 310375 w 7866408"/>
                    <a:gd name="connsiteY120" fmla="*/ 243244 h 323109"/>
                    <a:gd name="connsiteX121" fmla="*/ 280869 w 7866408"/>
                    <a:gd name="connsiteY121" fmla="*/ 243244 h 323109"/>
                    <a:gd name="connsiteX122" fmla="*/ 275101 w 7866408"/>
                    <a:gd name="connsiteY122" fmla="*/ 224132 h 323109"/>
                    <a:gd name="connsiteX123" fmla="*/ 228278 w 7866408"/>
                    <a:gd name="connsiteY123" fmla="*/ 247605 h 323109"/>
                    <a:gd name="connsiteX124" fmla="*/ 194288 w 7866408"/>
                    <a:gd name="connsiteY124" fmla="*/ 234264 h 323109"/>
                    <a:gd name="connsiteX125" fmla="*/ 182106 w 7866408"/>
                    <a:gd name="connsiteY125" fmla="*/ 197803 h 323109"/>
                    <a:gd name="connsiteX126" fmla="*/ 187874 w 7866408"/>
                    <a:gd name="connsiteY126" fmla="*/ 172247 h 323109"/>
                    <a:gd name="connsiteX127" fmla="*/ 205192 w 7866408"/>
                    <a:gd name="connsiteY127" fmla="*/ 154962 h 323109"/>
                    <a:gd name="connsiteX128" fmla="*/ 236294 w 7866408"/>
                    <a:gd name="connsiteY128" fmla="*/ 143129 h 323109"/>
                    <a:gd name="connsiteX129" fmla="*/ 272533 w 7866408"/>
                    <a:gd name="connsiteY129" fmla="*/ 132065 h 323109"/>
                    <a:gd name="connsiteX130" fmla="*/ 272533 w 7866408"/>
                    <a:gd name="connsiteY130" fmla="*/ 121517 h 323109"/>
                    <a:gd name="connsiteX131" fmla="*/ 265800 w 7866408"/>
                    <a:gd name="connsiteY131" fmla="*/ 93585 h 323109"/>
                    <a:gd name="connsiteX132" fmla="*/ 244956 w 7866408"/>
                    <a:gd name="connsiteY132" fmla="*/ 84799 h 323109"/>
                    <a:gd name="connsiteX133" fmla="*/ 214812 w 7866408"/>
                    <a:gd name="connsiteY133" fmla="*/ 117828 h 323109"/>
                    <a:gd name="connsiteX134" fmla="*/ 186916 w 7866408"/>
                    <a:gd name="connsiteY134" fmla="*/ 115648 h 323109"/>
                    <a:gd name="connsiteX135" fmla="*/ 203269 w 7866408"/>
                    <a:gd name="connsiteY135" fmla="*/ 74826 h 323109"/>
                    <a:gd name="connsiteX136" fmla="*/ 245914 w 7866408"/>
                    <a:gd name="connsiteY136" fmla="*/ 61165 h 323109"/>
                    <a:gd name="connsiteX137" fmla="*/ 286963 w 7866408"/>
                    <a:gd name="connsiteY137" fmla="*/ 75307 h 323109"/>
                    <a:gd name="connsiteX138" fmla="*/ 300754 w 7866408"/>
                    <a:gd name="connsiteY138" fmla="*/ 117668 h 323109"/>
                    <a:gd name="connsiteX139" fmla="*/ 1464795 w 7866408"/>
                    <a:gd name="connsiteY139" fmla="*/ 152204 h 323109"/>
                    <a:gd name="connsiteX140" fmla="*/ 1472811 w 7866408"/>
                    <a:gd name="connsiteY140" fmla="*/ 105514 h 323109"/>
                    <a:gd name="connsiteX141" fmla="*/ 1496862 w 7866408"/>
                    <a:gd name="connsiteY141" fmla="*/ 73062 h 323109"/>
                    <a:gd name="connsiteX142" fmla="*/ 1536620 w 7866408"/>
                    <a:gd name="connsiteY142" fmla="*/ 61165 h 323109"/>
                    <a:gd name="connsiteX143" fmla="*/ 1576065 w 7866408"/>
                    <a:gd name="connsiteY143" fmla="*/ 72710 h 323109"/>
                    <a:gd name="connsiteX144" fmla="*/ 1600116 w 7866408"/>
                    <a:gd name="connsiteY144" fmla="*/ 105098 h 323109"/>
                    <a:gd name="connsiteX145" fmla="*/ 1608133 w 7866408"/>
                    <a:gd name="connsiteY145" fmla="*/ 153711 h 323109"/>
                    <a:gd name="connsiteX146" fmla="*/ 1590176 w 7866408"/>
                    <a:gd name="connsiteY146" fmla="*/ 222464 h 323109"/>
                    <a:gd name="connsiteX147" fmla="*/ 1536620 w 7866408"/>
                    <a:gd name="connsiteY147" fmla="*/ 247445 h 323109"/>
                    <a:gd name="connsiteX148" fmla="*/ 1482432 w 7866408"/>
                    <a:gd name="connsiteY148" fmla="*/ 222367 h 323109"/>
                    <a:gd name="connsiteX149" fmla="*/ 1464795 w 7866408"/>
                    <a:gd name="connsiteY149" fmla="*/ 152204 h 323109"/>
                    <a:gd name="connsiteX150" fmla="*/ 5252573 w 7866408"/>
                    <a:gd name="connsiteY150" fmla="*/ 152204 h 323109"/>
                    <a:gd name="connsiteX151" fmla="*/ 5260589 w 7866408"/>
                    <a:gd name="connsiteY151" fmla="*/ 105514 h 323109"/>
                    <a:gd name="connsiteX152" fmla="*/ 5284959 w 7866408"/>
                    <a:gd name="connsiteY152" fmla="*/ 73062 h 323109"/>
                    <a:gd name="connsiteX153" fmla="*/ 5324724 w 7866408"/>
                    <a:gd name="connsiteY153" fmla="*/ 61165 h 323109"/>
                    <a:gd name="connsiteX154" fmla="*/ 5364169 w 7866408"/>
                    <a:gd name="connsiteY154" fmla="*/ 72710 h 323109"/>
                    <a:gd name="connsiteX155" fmla="*/ 5388219 w 7866408"/>
                    <a:gd name="connsiteY155" fmla="*/ 105098 h 323109"/>
                    <a:gd name="connsiteX156" fmla="*/ 5395911 w 7866408"/>
                    <a:gd name="connsiteY156" fmla="*/ 153711 h 323109"/>
                    <a:gd name="connsiteX157" fmla="*/ 5377954 w 7866408"/>
                    <a:gd name="connsiteY157" fmla="*/ 222464 h 323109"/>
                    <a:gd name="connsiteX158" fmla="*/ 5324724 w 7866408"/>
                    <a:gd name="connsiteY158" fmla="*/ 247445 h 323109"/>
                    <a:gd name="connsiteX159" fmla="*/ 5270209 w 7866408"/>
                    <a:gd name="connsiteY159" fmla="*/ 222367 h 323109"/>
                    <a:gd name="connsiteX160" fmla="*/ 5252573 w 7866408"/>
                    <a:gd name="connsiteY160" fmla="*/ 152204 h 323109"/>
                    <a:gd name="connsiteX161" fmla="*/ 7550508 w 7866408"/>
                    <a:gd name="connsiteY161" fmla="*/ 84447 h 323109"/>
                    <a:gd name="connsiteX162" fmla="*/ 7532871 w 7866408"/>
                    <a:gd name="connsiteY162" fmla="*/ 87813 h 323109"/>
                    <a:gd name="connsiteX163" fmla="*/ 7522293 w 7866408"/>
                    <a:gd name="connsiteY163" fmla="*/ 96536 h 323109"/>
                    <a:gd name="connsiteX164" fmla="*/ 7519086 w 7866408"/>
                    <a:gd name="connsiteY164" fmla="*/ 107919 h 323109"/>
                    <a:gd name="connsiteX165" fmla="*/ 7522293 w 7866408"/>
                    <a:gd name="connsiteY165" fmla="*/ 119238 h 323109"/>
                    <a:gd name="connsiteX166" fmla="*/ 7534155 w 7866408"/>
                    <a:gd name="connsiteY166" fmla="*/ 128987 h 323109"/>
                    <a:gd name="connsiteX167" fmla="*/ 7559809 w 7866408"/>
                    <a:gd name="connsiteY167" fmla="*/ 140275 h 323109"/>
                    <a:gd name="connsiteX168" fmla="*/ 7594444 w 7866408"/>
                    <a:gd name="connsiteY168" fmla="*/ 156726 h 323109"/>
                    <a:gd name="connsiteX169" fmla="*/ 7610152 w 7866408"/>
                    <a:gd name="connsiteY169" fmla="*/ 173400 h 323109"/>
                    <a:gd name="connsiteX170" fmla="*/ 7614323 w 7866408"/>
                    <a:gd name="connsiteY170" fmla="*/ 194116 h 323109"/>
                    <a:gd name="connsiteX171" fmla="*/ 7606945 w 7866408"/>
                    <a:gd name="connsiteY171" fmla="*/ 221437 h 323109"/>
                    <a:gd name="connsiteX172" fmla="*/ 7585782 w 7866408"/>
                    <a:gd name="connsiteY172" fmla="*/ 240485 h 323109"/>
                    <a:gd name="connsiteX173" fmla="*/ 7552431 w 7866408"/>
                    <a:gd name="connsiteY173" fmla="*/ 247445 h 323109"/>
                    <a:gd name="connsiteX174" fmla="*/ 7485090 w 7866408"/>
                    <a:gd name="connsiteY174" fmla="*/ 194277 h 323109"/>
                    <a:gd name="connsiteX175" fmla="*/ 7512673 w 7866408"/>
                    <a:gd name="connsiteY175" fmla="*/ 190076 h 323109"/>
                    <a:gd name="connsiteX176" fmla="*/ 7527422 w 7866408"/>
                    <a:gd name="connsiteY176" fmla="*/ 215825 h 323109"/>
                    <a:gd name="connsiteX177" fmla="*/ 7553396 w 7866408"/>
                    <a:gd name="connsiteY177" fmla="*/ 224451 h 323109"/>
                    <a:gd name="connsiteX178" fmla="*/ 7570713 w 7866408"/>
                    <a:gd name="connsiteY178" fmla="*/ 220764 h 323109"/>
                    <a:gd name="connsiteX179" fmla="*/ 7582576 w 7866408"/>
                    <a:gd name="connsiteY179" fmla="*/ 210791 h 323109"/>
                    <a:gd name="connsiteX180" fmla="*/ 7586427 w 7866408"/>
                    <a:gd name="connsiteY180" fmla="*/ 196970 h 323109"/>
                    <a:gd name="connsiteX181" fmla="*/ 7581617 w 7866408"/>
                    <a:gd name="connsiteY181" fmla="*/ 182956 h 323109"/>
                    <a:gd name="connsiteX182" fmla="*/ 7567506 w 7866408"/>
                    <a:gd name="connsiteY182" fmla="*/ 173336 h 323109"/>
                    <a:gd name="connsiteX183" fmla="*/ 7536398 w 7866408"/>
                    <a:gd name="connsiteY183" fmla="*/ 161087 h 323109"/>
                    <a:gd name="connsiteX184" fmla="*/ 7508502 w 7866408"/>
                    <a:gd name="connsiteY184" fmla="*/ 147073 h 323109"/>
                    <a:gd name="connsiteX185" fmla="*/ 7494391 w 7866408"/>
                    <a:gd name="connsiteY185" fmla="*/ 130559 h 323109"/>
                    <a:gd name="connsiteX186" fmla="*/ 7490226 w 7866408"/>
                    <a:gd name="connsiteY186" fmla="*/ 109618 h 323109"/>
                    <a:gd name="connsiteX187" fmla="*/ 7497597 w 7866408"/>
                    <a:gd name="connsiteY187" fmla="*/ 84959 h 323109"/>
                    <a:gd name="connsiteX188" fmla="*/ 7518761 w 7866408"/>
                    <a:gd name="connsiteY188" fmla="*/ 67514 h 323109"/>
                    <a:gd name="connsiteX189" fmla="*/ 7550189 w 7866408"/>
                    <a:gd name="connsiteY189" fmla="*/ 61165 h 323109"/>
                    <a:gd name="connsiteX190" fmla="*/ 7611117 w 7866408"/>
                    <a:gd name="connsiteY190" fmla="*/ 109939 h 323109"/>
                    <a:gd name="connsiteX191" fmla="*/ 7582895 w 7866408"/>
                    <a:gd name="connsiteY191" fmla="*/ 112473 h 323109"/>
                    <a:gd name="connsiteX192" fmla="*/ 7550508 w 7866408"/>
                    <a:gd name="connsiteY192" fmla="*/ 84447 h 323109"/>
                    <a:gd name="connsiteX193" fmla="*/ 7217329 w 7866408"/>
                    <a:gd name="connsiteY193" fmla="*/ 144989 h 323109"/>
                    <a:gd name="connsiteX194" fmla="*/ 7216690 w 7866408"/>
                    <a:gd name="connsiteY194" fmla="*/ 160926 h 323109"/>
                    <a:gd name="connsiteX195" fmla="*/ 7111833 w 7866408"/>
                    <a:gd name="connsiteY195" fmla="*/ 160926 h 323109"/>
                    <a:gd name="connsiteX196" fmla="*/ 7151591 w 7866408"/>
                    <a:gd name="connsiteY196" fmla="*/ 224451 h 323109"/>
                    <a:gd name="connsiteX197" fmla="*/ 7176606 w 7866408"/>
                    <a:gd name="connsiteY197" fmla="*/ 214319 h 323109"/>
                    <a:gd name="connsiteX198" fmla="*/ 7188149 w 7866408"/>
                    <a:gd name="connsiteY198" fmla="*/ 184721 h 323109"/>
                    <a:gd name="connsiteX199" fmla="*/ 7216051 w 7866408"/>
                    <a:gd name="connsiteY199" fmla="*/ 187255 h 323109"/>
                    <a:gd name="connsiteX200" fmla="*/ 7206750 w 7866408"/>
                    <a:gd name="connsiteY200" fmla="*/ 218102 h 323109"/>
                    <a:gd name="connsiteX201" fmla="*/ 7185261 w 7866408"/>
                    <a:gd name="connsiteY201" fmla="*/ 239555 h 323109"/>
                    <a:gd name="connsiteX202" fmla="*/ 7151591 w 7866408"/>
                    <a:gd name="connsiteY202" fmla="*/ 247445 h 323109"/>
                    <a:gd name="connsiteX203" fmla="*/ 7099964 w 7866408"/>
                    <a:gd name="connsiteY203" fmla="*/ 223362 h 323109"/>
                    <a:gd name="connsiteX204" fmla="*/ 7082972 w 7866408"/>
                    <a:gd name="connsiteY204" fmla="*/ 155378 h 323109"/>
                    <a:gd name="connsiteX205" fmla="*/ 7100283 w 7866408"/>
                    <a:gd name="connsiteY205" fmla="*/ 85793 h 323109"/>
                    <a:gd name="connsiteX206" fmla="*/ 7151591 w 7866408"/>
                    <a:gd name="connsiteY206" fmla="*/ 61165 h 323109"/>
                    <a:gd name="connsiteX207" fmla="*/ 7198733 w 7866408"/>
                    <a:gd name="connsiteY207" fmla="*/ 80598 h 323109"/>
                    <a:gd name="connsiteX208" fmla="*/ 7217329 w 7866408"/>
                    <a:gd name="connsiteY208" fmla="*/ 144989 h 323109"/>
                    <a:gd name="connsiteX209" fmla="*/ 6600035 w 7866408"/>
                    <a:gd name="connsiteY209" fmla="*/ 144989 h 323109"/>
                    <a:gd name="connsiteX210" fmla="*/ 6599396 w 7866408"/>
                    <a:gd name="connsiteY210" fmla="*/ 160926 h 323109"/>
                    <a:gd name="connsiteX211" fmla="*/ 6494539 w 7866408"/>
                    <a:gd name="connsiteY211" fmla="*/ 160926 h 323109"/>
                    <a:gd name="connsiteX212" fmla="*/ 6534297 w 7866408"/>
                    <a:gd name="connsiteY212" fmla="*/ 224451 h 323109"/>
                    <a:gd name="connsiteX213" fmla="*/ 6559312 w 7866408"/>
                    <a:gd name="connsiteY213" fmla="*/ 214319 h 323109"/>
                    <a:gd name="connsiteX214" fmla="*/ 6570855 w 7866408"/>
                    <a:gd name="connsiteY214" fmla="*/ 184721 h 323109"/>
                    <a:gd name="connsiteX215" fmla="*/ 6598431 w 7866408"/>
                    <a:gd name="connsiteY215" fmla="*/ 187255 h 323109"/>
                    <a:gd name="connsiteX216" fmla="*/ 6589137 w 7866408"/>
                    <a:gd name="connsiteY216" fmla="*/ 218102 h 323109"/>
                    <a:gd name="connsiteX217" fmla="*/ 6567648 w 7866408"/>
                    <a:gd name="connsiteY217" fmla="*/ 239555 h 323109"/>
                    <a:gd name="connsiteX218" fmla="*/ 6534297 w 7866408"/>
                    <a:gd name="connsiteY218" fmla="*/ 247445 h 323109"/>
                    <a:gd name="connsiteX219" fmla="*/ 6482670 w 7866408"/>
                    <a:gd name="connsiteY219" fmla="*/ 223362 h 323109"/>
                    <a:gd name="connsiteX220" fmla="*/ 6465678 w 7866408"/>
                    <a:gd name="connsiteY220" fmla="*/ 155378 h 323109"/>
                    <a:gd name="connsiteX221" fmla="*/ 6482989 w 7866408"/>
                    <a:gd name="connsiteY221" fmla="*/ 85793 h 323109"/>
                    <a:gd name="connsiteX222" fmla="*/ 6534297 w 7866408"/>
                    <a:gd name="connsiteY222" fmla="*/ 61165 h 323109"/>
                    <a:gd name="connsiteX223" fmla="*/ 6581439 w 7866408"/>
                    <a:gd name="connsiteY223" fmla="*/ 80598 h 323109"/>
                    <a:gd name="connsiteX224" fmla="*/ 6600035 w 7866408"/>
                    <a:gd name="connsiteY224" fmla="*/ 144989 h 323109"/>
                    <a:gd name="connsiteX225" fmla="*/ 396956 w 7866408"/>
                    <a:gd name="connsiteY225" fmla="*/ 84447 h 323109"/>
                    <a:gd name="connsiteX226" fmla="*/ 379319 w 7866408"/>
                    <a:gd name="connsiteY226" fmla="*/ 87813 h 323109"/>
                    <a:gd name="connsiteX227" fmla="*/ 368734 w 7866408"/>
                    <a:gd name="connsiteY227" fmla="*/ 96536 h 323109"/>
                    <a:gd name="connsiteX228" fmla="*/ 365528 w 7866408"/>
                    <a:gd name="connsiteY228" fmla="*/ 107919 h 323109"/>
                    <a:gd name="connsiteX229" fmla="*/ 368734 w 7866408"/>
                    <a:gd name="connsiteY229" fmla="*/ 119238 h 323109"/>
                    <a:gd name="connsiteX230" fmla="*/ 380597 w 7866408"/>
                    <a:gd name="connsiteY230" fmla="*/ 128987 h 323109"/>
                    <a:gd name="connsiteX231" fmla="*/ 406251 w 7866408"/>
                    <a:gd name="connsiteY231" fmla="*/ 140275 h 323109"/>
                    <a:gd name="connsiteX232" fmla="*/ 440886 w 7866408"/>
                    <a:gd name="connsiteY232" fmla="*/ 156726 h 323109"/>
                    <a:gd name="connsiteX233" fmla="*/ 456600 w 7866408"/>
                    <a:gd name="connsiteY233" fmla="*/ 173400 h 323109"/>
                    <a:gd name="connsiteX234" fmla="*/ 460765 w 7866408"/>
                    <a:gd name="connsiteY234" fmla="*/ 194116 h 323109"/>
                    <a:gd name="connsiteX235" fmla="*/ 453393 w 7866408"/>
                    <a:gd name="connsiteY235" fmla="*/ 221437 h 323109"/>
                    <a:gd name="connsiteX236" fmla="*/ 432230 w 7866408"/>
                    <a:gd name="connsiteY236" fmla="*/ 240485 h 323109"/>
                    <a:gd name="connsiteX237" fmla="*/ 398879 w 7866408"/>
                    <a:gd name="connsiteY237" fmla="*/ 247445 h 323109"/>
                    <a:gd name="connsiteX238" fmla="*/ 331538 w 7866408"/>
                    <a:gd name="connsiteY238" fmla="*/ 194277 h 323109"/>
                    <a:gd name="connsiteX239" fmla="*/ 358795 w 7866408"/>
                    <a:gd name="connsiteY239" fmla="*/ 190076 h 323109"/>
                    <a:gd name="connsiteX240" fmla="*/ 373864 w 7866408"/>
                    <a:gd name="connsiteY240" fmla="*/ 215825 h 323109"/>
                    <a:gd name="connsiteX241" fmla="*/ 399518 w 7866408"/>
                    <a:gd name="connsiteY241" fmla="*/ 224451 h 323109"/>
                    <a:gd name="connsiteX242" fmla="*/ 417155 w 7866408"/>
                    <a:gd name="connsiteY242" fmla="*/ 220764 h 323109"/>
                    <a:gd name="connsiteX243" fmla="*/ 428698 w 7866408"/>
                    <a:gd name="connsiteY243" fmla="*/ 210791 h 323109"/>
                    <a:gd name="connsiteX244" fmla="*/ 432869 w 7866408"/>
                    <a:gd name="connsiteY244" fmla="*/ 196970 h 323109"/>
                    <a:gd name="connsiteX245" fmla="*/ 428059 w 7866408"/>
                    <a:gd name="connsiteY245" fmla="*/ 182956 h 323109"/>
                    <a:gd name="connsiteX246" fmla="*/ 413948 w 7866408"/>
                    <a:gd name="connsiteY246" fmla="*/ 173336 h 323109"/>
                    <a:gd name="connsiteX247" fmla="*/ 382845 w 7866408"/>
                    <a:gd name="connsiteY247" fmla="*/ 161087 h 323109"/>
                    <a:gd name="connsiteX248" fmla="*/ 354943 w 7866408"/>
                    <a:gd name="connsiteY248" fmla="*/ 147073 h 323109"/>
                    <a:gd name="connsiteX249" fmla="*/ 340838 w 7866408"/>
                    <a:gd name="connsiteY249" fmla="*/ 130559 h 323109"/>
                    <a:gd name="connsiteX250" fmla="*/ 336667 w 7866408"/>
                    <a:gd name="connsiteY250" fmla="*/ 109618 h 323109"/>
                    <a:gd name="connsiteX251" fmla="*/ 344045 w 7866408"/>
                    <a:gd name="connsiteY251" fmla="*/ 84959 h 323109"/>
                    <a:gd name="connsiteX252" fmla="*/ 365208 w 7866408"/>
                    <a:gd name="connsiteY252" fmla="*/ 67514 h 323109"/>
                    <a:gd name="connsiteX253" fmla="*/ 396311 w 7866408"/>
                    <a:gd name="connsiteY253" fmla="*/ 61165 h 323109"/>
                    <a:gd name="connsiteX254" fmla="*/ 457558 w 7866408"/>
                    <a:gd name="connsiteY254" fmla="*/ 109939 h 323109"/>
                    <a:gd name="connsiteX255" fmla="*/ 429023 w 7866408"/>
                    <a:gd name="connsiteY255" fmla="*/ 112473 h 323109"/>
                    <a:gd name="connsiteX256" fmla="*/ 396956 w 7866408"/>
                    <a:gd name="connsiteY256" fmla="*/ 84447 h 323109"/>
                    <a:gd name="connsiteX257" fmla="*/ 5161181 w 7866408"/>
                    <a:gd name="connsiteY257" fmla="*/ 84447 h 323109"/>
                    <a:gd name="connsiteX258" fmla="*/ 5143544 w 7866408"/>
                    <a:gd name="connsiteY258" fmla="*/ 87813 h 323109"/>
                    <a:gd name="connsiteX259" fmla="*/ 5132959 w 7866408"/>
                    <a:gd name="connsiteY259" fmla="*/ 96536 h 323109"/>
                    <a:gd name="connsiteX260" fmla="*/ 5129753 w 7866408"/>
                    <a:gd name="connsiteY260" fmla="*/ 107919 h 323109"/>
                    <a:gd name="connsiteX261" fmla="*/ 5132959 w 7866408"/>
                    <a:gd name="connsiteY261" fmla="*/ 119238 h 323109"/>
                    <a:gd name="connsiteX262" fmla="*/ 5144828 w 7866408"/>
                    <a:gd name="connsiteY262" fmla="*/ 128987 h 323109"/>
                    <a:gd name="connsiteX263" fmla="*/ 5170801 w 7866408"/>
                    <a:gd name="connsiteY263" fmla="*/ 140275 h 323109"/>
                    <a:gd name="connsiteX264" fmla="*/ 5205111 w 7866408"/>
                    <a:gd name="connsiteY264" fmla="*/ 156726 h 323109"/>
                    <a:gd name="connsiteX265" fmla="*/ 5220825 w 7866408"/>
                    <a:gd name="connsiteY265" fmla="*/ 173400 h 323109"/>
                    <a:gd name="connsiteX266" fmla="*/ 5224996 w 7866408"/>
                    <a:gd name="connsiteY266" fmla="*/ 194116 h 323109"/>
                    <a:gd name="connsiteX267" fmla="*/ 5217937 w 7866408"/>
                    <a:gd name="connsiteY267" fmla="*/ 221437 h 323109"/>
                    <a:gd name="connsiteX268" fmla="*/ 5196455 w 7866408"/>
                    <a:gd name="connsiteY268" fmla="*/ 240485 h 323109"/>
                    <a:gd name="connsiteX269" fmla="*/ 5163423 w 7866408"/>
                    <a:gd name="connsiteY269" fmla="*/ 247445 h 323109"/>
                    <a:gd name="connsiteX270" fmla="*/ 5095763 w 7866408"/>
                    <a:gd name="connsiteY270" fmla="*/ 194277 h 323109"/>
                    <a:gd name="connsiteX271" fmla="*/ 5123339 w 7866408"/>
                    <a:gd name="connsiteY271" fmla="*/ 190076 h 323109"/>
                    <a:gd name="connsiteX272" fmla="*/ 5138095 w 7866408"/>
                    <a:gd name="connsiteY272" fmla="*/ 215825 h 323109"/>
                    <a:gd name="connsiteX273" fmla="*/ 5164068 w 7866408"/>
                    <a:gd name="connsiteY273" fmla="*/ 224451 h 323109"/>
                    <a:gd name="connsiteX274" fmla="*/ 5181705 w 7866408"/>
                    <a:gd name="connsiteY274" fmla="*/ 220764 h 323109"/>
                    <a:gd name="connsiteX275" fmla="*/ 5193248 w 7866408"/>
                    <a:gd name="connsiteY275" fmla="*/ 210791 h 323109"/>
                    <a:gd name="connsiteX276" fmla="*/ 5197094 w 7866408"/>
                    <a:gd name="connsiteY276" fmla="*/ 196970 h 323109"/>
                    <a:gd name="connsiteX277" fmla="*/ 5192284 w 7866408"/>
                    <a:gd name="connsiteY277" fmla="*/ 182956 h 323109"/>
                    <a:gd name="connsiteX278" fmla="*/ 5178179 w 7866408"/>
                    <a:gd name="connsiteY278" fmla="*/ 173336 h 323109"/>
                    <a:gd name="connsiteX279" fmla="*/ 5147070 w 7866408"/>
                    <a:gd name="connsiteY279" fmla="*/ 161087 h 323109"/>
                    <a:gd name="connsiteX280" fmla="*/ 5119494 w 7866408"/>
                    <a:gd name="connsiteY280" fmla="*/ 147073 h 323109"/>
                    <a:gd name="connsiteX281" fmla="*/ 5105063 w 7866408"/>
                    <a:gd name="connsiteY281" fmla="*/ 130559 h 323109"/>
                    <a:gd name="connsiteX282" fmla="*/ 5100892 w 7866408"/>
                    <a:gd name="connsiteY282" fmla="*/ 109618 h 323109"/>
                    <a:gd name="connsiteX283" fmla="*/ 5108270 w 7866408"/>
                    <a:gd name="connsiteY283" fmla="*/ 84959 h 323109"/>
                    <a:gd name="connsiteX284" fmla="*/ 5129433 w 7866408"/>
                    <a:gd name="connsiteY284" fmla="*/ 67514 h 323109"/>
                    <a:gd name="connsiteX285" fmla="*/ 5160862 w 7866408"/>
                    <a:gd name="connsiteY285" fmla="*/ 61165 h 323109"/>
                    <a:gd name="connsiteX286" fmla="*/ 5221789 w 7866408"/>
                    <a:gd name="connsiteY286" fmla="*/ 109939 h 323109"/>
                    <a:gd name="connsiteX287" fmla="*/ 5193568 w 7866408"/>
                    <a:gd name="connsiteY287" fmla="*/ 112473 h 323109"/>
                    <a:gd name="connsiteX288" fmla="*/ 5161181 w 7866408"/>
                    <a:gd name="connsiteY288" fmla="*/ 84447 h 323109"/>
                    <a:gd name="connsiteX289" fmla="*/ 3279154 w 7866408"/>
                    <a:gd name="connsiteY289" fmla="*/ 144989 h 323109"/>
                    <a:gd name="connsiteX290" fmla="*/ 3278515 w 7866408"/>
                    <a:gd name="connsiteY290" fmla="*/ 160926 h 323109"/>
                    <a:gd name="connsiteX291" fmla="*/ 3173652 w 7866408"/>
                    <a:gd name="connsiteY291" fmla="*/ 160926 h 323109"/>
                    <a:gd name="connsiteX292" fmla="*/ 3213417 w 7866408"/>
                    <a:gd name="connsiteY292" fmla="*/ 224451 h 323109"/>
                    <a:gd name="connsiteX293" fmla="*/ 3238431 w 7866408"/>
                    <a:gd name="connsiteY293" fmla="*/ 214319 h 323109"/>
                    <a:gd name="connsiteX294" fmla="*/ 3249974 w 7866408"/>
                    <a:gd name="connsiteY294" fmla="*/ 184721 h 323109"/>
                    <a:gd name="connsiteX295" fmla="*/ 3277551 w 7866408"/>
                    <a:gd name="connsiteY295" fmla="*/ 187255 h 323109"/>
                    <a:gd name="connsiteX296" fmla="*/ 3268250 w 7866408"/>
                    <a:gd name="connsiteY296" fmla="*/ 218102 h 323109"/>
                    <a:gd name="connsiteX297" fmla="*/ 3246768 w 7866408"/>
                    <a:gd name="connsiteY297" fmla="*/ 239555 h 323109"/>
                    <a:gd name="connsiteX298" fmla="*/ 3213417 w 7866408"/>
                    <a:gd name="connsiteY298" fmla="*/ 247445 h 323109"/>
                    <a:gd name="connsiteX299" fmla="*/ 3161790 w 7866408"/>
                    <a:gd name="connsiteY299" fmla="*/ 223362 h 323109"/>
                    <a:gd name="connsiteX300" fmla="*/ 3144791 w 7866408"/>
                    <a:gd name="connsiteY300" fmla="*/ 155378 h 323109"/>
                    <a:gd name="connsiteX301" fmla="*/ 3162109 w 7866408"/>
                    <a:gd name="connsiteY301" fmla="*/ 85793 h 323109"/>
                    <a:gd name="connsiteX302" fmla="*/ 3213417 w 7866408"/>
                    <a:gd name="connsiteY302" fmla="*/ 61165 h 323109"/>
                    <a:gd name="connsiteX303" fmla="*/ 3260559 w 7866408"/>
                    <a:gd name="connsiteY303" fmla="*/ 80598 h 323109"/>
                    <a:gd name="connsiteX304" fmla="*/ 3279154 w 7866408"/>
                    <a:gd name="connsiteY304" fmla="*/ 144989 h 323109"/>
                    <a:gd name="connsiteX305" fmla="*/ 4956270 w 7866408"/>
                    <a:gd name="connsiteY305" fmla="*/ 144989 h 323109"/>
                    <a:gd name="connsiteX306" fmla="*/ 4955631 w 7866408"/>
                    <a:gd name="connsiteY306" fmla="*/ 160926 h 323109"/>
                    <a:gd name="connsiteX307" fmla="*/ 4850768 w 7866408"/>
                    <a:gd name="connsiteY307" fmla="*/ 160926 h 323109"/>
                    <a:gd name="connsiteX308" fmla="*/ 4890532 w 7866408"/>
                    <a:gd name="connsiteY308" fmla="*/ 224451 h 323109"/>
                    <a:gd name="connsiteX309" fmla="*/ 4915547 w 7866408"/>
                    <a:gd name="connsiteY309" fmla="*/ 214319 h 323109"/>
                    <a:gd name="connsiteX310" fmla="*/ 4927090 w 7866408"/>
                    <a:gd name="connsiteY310" fmla="*/ 184721 h 323109"/>
                    <a:gd name="connsiteX311" fmla="*/ 4954986 w 7866408"/>
                    <a:gd name="connsiteY311" fmla="*/ 187255 h 323109"/>
                    <a:gd name="connsiteX312" fmla="*/ 4945692 w 7866408"/>
                    <a:gd name="connsiteY312" fmla="*/ 218102 h 323109"/>
                    <a:gd name="connsiteX313" fmla="*/ 4924203 w 7866408"/>
                    <a:gd name="connsiteY313" fmla="*/ 239555 h 323109"/>
                    <a:gd name="connsiteX314" fmla="*/ 4890532 w 7866408"/>
                    <a:gd name="connsiteY314" fmla="*/ 247445 h 323109"/>
                    <a:gd name="connsiteX315" fmla="*/ 4838905 w 7866408"/>
                    <a:gd name="connsiteY315" fmla="*/ 223362 h 323109"/>
                    <a:gd name="connsiteX316" fmla="*/ 4821907 w 7866408"/>
                    <a:gd name="connsiteY316" fmla="*/ 155378 h 323109"/>
                    <a:gd name="connsiteX317" fmla="*/ 4839225 w 7866408"/>
                    <a:gd name="connsiteY317" fmla="*/ 85793 h 323109"/>
                    <a:gd name="connsiteX318" fmla="*/ 4890532 w 7866408"/>
                    <a:gd name="connsiteY318" fmla="*/ 61165 h 323109"/>
                    <a:gd name="connsiteX319" fmla="*/ 4937675 w 7866408"/>
                    <a:gd name="connsiteY319" fmla="*/ 80598 h 323109"/>
                    <a:gd name="connsiteX320" fmla="*/ 4956270 w 7866408"/>
                    <a:gd name="connsiteY320" fmla="*/ 144989 h 323109"/>
                    <a:gd name="connsiteX321" fmla="*/ 562102 w 7866408"/>
                    <a:gd name="connsiteY321" fmla="*/ 152204 h 323109"/>
                    <a:gd name="connsiteX322" fmla="*/ 570119 w 7866408"/>
                    <a:gd name="connsiteY322" fmla="*/ 105514 h 323109"/>
                    <a:gd name="connsiteX323" fmla="*/ 594170 w 7866408"/>
                    <a:gd name="connsiteY323" fmla="*/ 73062 h 323109"/>
                    <a:gd name="connsiteX324" fmla="*/ 633928 w 7866408"/>
                    <a:gd name="connsiteY324" fmla="*/ 61165 h 323109"/>
                    <a:gd name="connsiteX325" fmla="*/ 673373 w 7866408"/>
                    <a:gd name="connsiteY325" fmla="*/ 72710 h 323109"/>
                    <a:gd name="connsiteX326" fmla="*/ 697423 w 7866408"/>
                    <a:gd name="connsiteY326" fmla="*/ 105098 h 323109"/>
                    <a:gd name="connsiteX327" fmla="*/ 705440 w 7866408"/>
                    <a:gd name="connsiteY327" fmla="*/ 153711 h 323109"/>
                    <a:gd name="connsiteX328" fmla="*/ 687164 w 7866408"/>
                    <a:gd name="connsiteY328" fmla="*/ 222464 h 323109"/>
                    <a:gd name="connsiteX329" fmla="*/ 633928 w 7866408"/>
                    <a:gd name="connsiteY329" fmla="*/ 247445 h 323109"/>
                    <a:gd name="connsiteX330" fmla="*/ 579739 w 7866408"/>
                    <a:gd name="connsiteY330" fmla="*/ 222367 h 323109"/>
                    <a:gd name="connsiteX331" fmla="*/ 562102 w 7866408"/>
                    <a:gd name="connsiteY331" fmla="*/ 152204 h 323109"/>
                    <a:gd name="connsiteX332" fmla="*/ 2945336 w 7866408"/>
                    <a:gd name="connsiteY332" fmla="*/ 144989 h 323109"/>
                    <a:gd name="connsiteX333" fmla="*/ 2944697 w 7866408"/>
                    <a:gd name="connsiteY333" fmla="*/ 160926 h 323109"/>
                    <a:gd name="connsiteX334" fmla="*/ 2839833 w 7866408"/>
                    <a:gd name="connsiteY334" fmla="*/ 160926 h 323109"/>
                    <a:gd name="connsiteX335" fmla="*/ 2879598 w 7866408"/>
                    <a:gd name="connsiteY335" fmla="*/ 224451 h 323109"/>
                    <a:gd name="connsiteX336" fmla="*/ 2904613 w 7866408"/>
                    <a:gd name="connsiteY336" fmla="*/ 214319 h 323109"/>
                    <a:gd name="connsiteX337" fmla="*/ 2916156 w 7866408"/>
                    <a:gd name="connsiteY337" fmla="*/ 184721 h 323109"/>
                    <a:gd name="connsiteX338" fmla="*/ 2943732 w 7866408"/>
                    <a:gd name="connsiteY338" fmla="*/ 187255 h 323109"/>
                    <a:gd name="connsiteX339" fmla="*/ 2934432 w 7866408"/>
                    <a:gd name="connsiteY339" fmla="*/ 218102 h 323109"/>
                    <a:gd name="connsiteX340" fmla="*/ 2912949 w 7866408"/>
                    <a:gd name="connsiteY340" fmla="*/ 239555 h 323109"/>
                    <a:gd name="connsiteX341" fmla="*/ 2879598 w 7866408"/>
                    <a:gd name="connsiteY341" fmla="*/ 247445 h 323109"/>
                    <a:gd name="connsiteX342" fmla="*/ 2827971 w 7866408"/>
                    <a:gd name="connsiteY342" fmla="*/ 223362 h 323109"/>
                    <a:gd name="connsiteX343" fmla="*/ 2810973 w 7866408"/>
                    <a:gd name="connsiteY343" fmla="*/ 155378 h 323109"/>
                    <a:gd name="connsiteX344" fmla="*/ 2828290 w 7866408"/>
                    <a:gd name="connsiteY344" fmla="*/ 85793 h 323109"/>
                    <a:gd name="connsiteX345" fmla="*/ 2879598 w 7866408"/>
                    <a:gd name="connsiteY345" fmla="*/ 61165 h 323109"/>
                    <a:gd name="connsiteX346" fmla="*/ 2926734 w 7866408"/>
                    <a:gd name="connsiteY346" fmla="*/ 80598 h 323109"/>
                    <a:gd name="connsiteX347" fmla="*/ 2945336 w 7866408"/>
                    <a:gd name="connsiteY347" fmla="*/ 144989 h 323109"/>
                    <a:gd name="connsiteX348" fmla="*/ 4269073 w 7866408"/>
                    <a:gd name="connsiteY348" fmla="*/ 152204 h 323109"/>
                    <a:gd name="connsiteX349" fmla="*/ 4277090 w 7866408"/>
                    <a:gd name="connsiteY349" fmla="*/ 105514 h 323109"/>
                    <a:gd name="connsiteX350" fmla="*/ 4301141 w 7866408"/>
                    <a:gd name="connsiteY350" fmla="*/ 73062 h 323109"/>
                    <a:gd name="connsiteX351" fmla="*/ 4340899 w 7866408"/>
                    <a:gd name="connsiteY351" fmla="*/ 61165 h 323109"/>
                    <a:gd name="connsiteX352" fmla="*/ 4380344 w 7866408"/>
                    <a:gd name="connsiteY352" fmla="*/ 72710 h 323109"/>
                    <a:gd name="connsiteX353" fmla="*/ 4404395 w 7866408"/>
                    <a:gd name="connsiteY353" fmla="*/ 105098 h 323109"/>
                    <a:gd name="connsiteX354" fmla="*/ 4412411 w 7866408"/>
                    <a:gd name="connsiteY354" fmla="*/ 153711 h 323109"/>
                    <a:gd name="connsiteX355" fmla="*/ 4394136 w 7866408"/>
                    <a:gd name="connsiteY355" fmla="*/ 222464 h 323109"/>
                    <a:gd name="connsiteX356" fmla="*/ 4340899 w 7866408"/>
                    <a:gd name="connsiteY356" fmla="*/ 247445 h 323109"/>
                    <a:gd name="connsiteX357" fmla="*/ 4286710 w 7866408"/>
                    <a:gd name="connsiteY357" fmla="*/ 222367 h 323109"/>
                    <a:gd name="connsiteX358" fmla="*/ 4269073 w 7866408"/>
                    <a:gd name="connsiteY358" fmla="*/ 152204 h 323109"/>
                    <a:gd name="connsiteX359" fmla="*/ 3782610 w 7866408"/>
                    <a:gd name="connsiteY359" fmla="*/ 144989 h 323109"/>
                    <a:gd name="connsiteX360" fmla="*/ 3781971 w 7866408"/>
                    <a:gd name="connsiteY360" fmla="*/ 160926 h 323109"/>
                    <a:gd name="connsiteX361" fmla="*/ 3677107 w 7866408"/>
                    <a:gd name="connsiteY361" fmla="*/ 160926 h 323109"/>
                    <a:gd name="connsiteX362" fmla="*/ 3716872 w 7866408"/>
                    <a:gd name="connsiteY362" fmla="*/ 224451 h 323109"/>
                    <a:gd name="connsiteX363" fmla="*/ 3741887 w 7866408"/>
                    <a:gd name="connsiteY363" fmla="*/ 214319 h 323109"/>
                    <a:gd name="connsiteX364" fmla="*/ 3753430 w 7866408"/>
                    <a:gd name="connsiteY364" fmla="*/ 184721 h 323109"/>
                    <a:gd name="connsiteX365" fmla="*/ 3781326 w 7866408"/>
                    <a:gd name="connsiteY365" fmla="*/ 187255 h 323109"/>
                    <a:gd name="connsiteX366" fmla="*/ 3772031 w 7866408"/>
                    <a:gd name="connsiteY366" fmla="*/ 218102 h 323109"/>
                    <a:gd name="connsiteX367" fmla="*/ 3750542 w 7866408"/>
                    <a:gd name="connsiteY367" fmla="*/ 239555 h 323109"/>
                    <a:gd name="connsiteX368" fmla="*/ 3716872 w 7866408"/>
                    <a:gd name="connsiteY368" fmla="*/ 247445 h 323109"/>
                    <a:gd name="connsiteX369" fmla="*/ 3665245 w 7866408"/>
                    <a:gd name="connsiteY369" fmla="*/ 223362 h 323109"/>
                    <a:gd name="connsiteX370" fmla="*/ 3648247 w 7866408"/>
                    <a:gd name="connsiteY370" fmla="*/ 155378 h 323109"/>
                    <a:gd name="connsiteX371" fmla="*/ 3665564 w 7866408"/>
                    <a:gd name="connsiteY371" fmla="*/ 85793 h 323109"/>
                    <a:gd name="connsiteX372" fmla="*/ 3716872 w 7866408"/>
                    <a:gd name="connsiteY372" fmla="*/ 61165 h 323109"/>
                    <a:gd name="connsiteX373" fmla="*/ 3764014 w 7866408"/>
                    <a:gd name="connsiteY373" fmla="*/ 80598 h 323109"/>
                    <a:gd name="connsiteX374" fmla="*/ 3782610 w 7866408"/>
                    <a:gd name="connsiteY374" fmla="*/ 144989 h 323109"/>
                    <a:gd name="connsiteX375" fmla="*/ 2719262 w 7866408"/>
                    <a:gd name="connsiteY375" fmla="*/ 84447 h 323109"/>
                    <a:gd name="connsiteX376" fmla="*/ 2701944 w 7866408"/>
                    <a:gd name="connsiteY376" fmla="*/ 87813 h 323109"/>
                    <a:gd name="connsiteX377" fmla="*/ 2691366 w 7866408"/>
                    <a:gd name="connsiteY377" fmla="*/ 96536 h 323109"/>
                    <a:gd name="connsiteX378" fmla="*/ 2688159 w 7866408"/>
                    <a:gd name="connsiteY378" fmla="*/ 107919 h 323109"/>
                    <a:gd name="connsiteX379" fmla="*/ 2691040 w 7866408"/>
                    <a:gd name="connsiteY379" fmla="*/ 119238 h 323109"/>
                    <a:gd name="connsiteX380" fmla="*/ 2703228 w 7866408"/>
                    <a:gd name="connsiteY380" fmla="*/ 128987 h 323109"/>
                    <a:gd name="connsiteX381" fmla="*/ 2728882 w 7866408"/>
                    <a:gd name="connsiteY381" fmla="*/ 140275 h 323109"/>
                    <a:gd name="connsiteX382" fmla="*/ 2763191 w 7866408"/>
                    <a:gd name="connsiteY382" fmla="*/ 156726 h 323109"/>
                    <a:gd name="connsiteX383" fmla="*/ 2779225 w 7866408"/>
                    <a:gd name="connsiteY383" fmla="*/ 173400 h 323109"/>
                    <a:gd name="connsiteX384" fmla="*/ 2783396 w 7866408"/>
                    <a:gd name="connsiteY384" fmla="*/ 194116 h 323109"/>
                    <a:gd name="connsiteX385" fmla="*/ 2776018 w 7866408"/>
                    <a:gd name="connsiteY385" fmla="*/ 221437 h 323109"/>
                    <a:gd name="connsiteX386" fmla="*/ 2754855 w 7866408"/>
                    <a:gd name="connsiteY386" fmla="*/ 240485 h 323109"/>
                    <a:gd name="connsiteX387" fmla="*/ 2721504 w 7866408"/>
                    <a:gd name="connsiteY387" fmla="*/ 247445 h 323109"/>
                    <a:gd name="connsiteX388" fmla="*/ 2654163 w 7866408"/>
                    <a:gd name="connsiteY388" fmla="*/ 194277 h 323109"/>
                    <a:gd name="connsiteX389" fmla="*/ 2681420 w 7866408"/>
                    <a:gd name="connsiteY389" fmla="*/ 190076 h 323109"/>
                    <a:gd name="connsiteX390" fmla="*/ 2696176 w 7866408"/>
                    <a:gd name="connsiteY390" fmla="*/ 215825 h 323109"/>
                    <a:gd name="connsiteX391" fmla="*/ 2722149 w 7866408"/>
                    <a:gd name="connsiteY391" fmla="*/ 224451 h 323109"/>
                    <a:gd name="connsiteX392" fmla="*/ 2739786 w 7866408"/>
                    <a:gd name="connsiteY392" fmla="*/ 220764 h 323109"/>
                    <a:gd name="connsiteX393" fmla="*/ 2751329 w 7866408"/>
                    <a:gd name="connsiteY393" fmla="*/ 210791 h 323109"/>
                    <a:gd name="connsiteX394" fmla="*/ 2755500 w 7866408"/>
                    <a:gd name="connsiteY394" fmla="*/ 196970 h 323109"/>
                    <a:gd name="connsiteX395" fmla="*/ 2750690 w 7866408"/>
                    <a:gd name="connsiteY395" fmla="*/ 182956 h 323109"/>
                    <a:gd name="connsiteX396" fmla="*/ 2736260 w 7866408"/>
                    <a:gd name="connsiteY396" fmla="*/ 173336 h 323109"/>
                    <a:gd name="connsiteX397" fmla="*/ 2705151 w 7866408"/>
                    <a:gd name="connsiteY397" fmla="*/ 161087 h 323109"/>
                    <a:gd name="connsiteX398" fmla="*/ 2677575 w 7866408"/>
                    <a:gd name="connsiteY398" fmla="*/ 147073 h 323109"/>
                    <a:gd name="connsiteX399" fmla="*/ 2663464 w 7866408"/>
                    <a:gd name="connsiteY399" fmla="*/ 130559 h 323109"/>
                    <a:gd name="connsiteX400" fmla="*/ 2659299 w 7866408"/>
                    <a:gd name="connsiteY400" fmla="*/ 109618 h 323109"/>
                    <a:gd name="connsiteX401" fmla="*/ 2666670 w 7866408"/>
                    <a:gd name="connsiteY401" fmla="*/ 84959 h 323109"/>
                    <a:gd name="connsiteX402" fmla="*/ 2687514 w 7866408"/>
                    <a:gd name="connsiteY402" fmla="*/ 67514 h 323109"/>
                    <a:gd name="connsiteX403" fmla="*/ 2718942 w 7866408"/>
                    <a:gd name="connsiteY403" fmla="*/ 61165 h 323109"/>
                    <a:gd name="connsiteX404" fmla="*/ 2780190 w 7866408"/>
                    <a:gd name="connsiteY404" fmla="*/ 109939 h 323109"/>
                    <a:gd name="connsiteX405" fmla="*/ 2751649 w 7866408"/>
                    <a:gd name="connsiteY405" fmla="*/ 112473 h 323109"/>
                    <a:gd name="connsiteX406" fmla="*/ 2719262 w 7866408"/>
                    <a:gd name="connsiteY406" fmla="*/ 84447 h 323109"/>
                    <a:gd name="connsiteX407" fmla="*/ 7355543 w 7866408"/>
                    <a:gd name="connsiteY407" fmla="*/ 243244 h 323109"/>
                    <a:gd name="connsiteX408" fmla="*/ 7355543 w 7866408"/>
                    <a:gd name="connsiteY408" fmla="*/ 220957 h 323109"/>
                    <a:gd name="connsiteX409" fmla="*/ 7307443 w 7866408"/>
                    <a:gd name="connsiteY409" fmla="*/ 247445 h 323109"/>
                    <a:gd name="connsiteX410" fmla="*/ 7261265 w 7866408"/>
                    <a:gd name="connsiteY410" fmla="*/ 224292 h 323109"/>
                    <a:gd name="connsiteX411" fmla="*/ 7244586 w 7866408"/>
                    <a:gd name="connsiteY411" fmla="*/ 157046 h 323109"/>
                    <a:gd name="connsiteX412" fmla="*/ 7259342 w 7866408"/>
                    <a:gd name="connsiteY412" fmla="*/ 86146 h 323109"/>
                    <a:gd name="connsiteX413" fmla="*/ 7307762 w 7866408"/>
                    <a:gd name="connsiteY413" fmla="*/ 61165 h 323109"/>
                    <a:gd name="connsiteX414" fmla="*/ 7352337 w 7866408"/>
                    <a:gd name="connsiteY414" fmla="*/ 84639 h 323109"/>
                    <a:gd name="connsiteX415" fmla="*/ 7352337 w 7866408"/>
                    <a:gd name="connsiteY415" fmla="*/ -2553 h 323109"/>
                    <a:gd name="connsiteX416" fmla="*/ 7380872 w 7866408"/>
                    <a:gd name="connsiteY416" fmla="*/ -2553 h 323109"/>
                    <a:gd name="connsiteX417" fmla="*/ 7380872 w 7866408"/>
                    <a:gd name="connsiteY417" fmla="*/ 243244 h 323109"/>
                    <a:gd name="connsiteX418" fmla="*/ 7355543 w 7866408"/>
                    <a:gd name="connsiteY418" fmla="*/ 243244 h 323109"/>
                    <a:gd name="connsiteX419" fmla="*/ 2208754 w 7866408"/>
                    <a:gd name="connsiteY419" fmla="*/ 144989 h 323109"/>
                    <a:gd name="connsiteX420" fmla="*/ 2208429 w 7866408"/>
                    <a:gd name="connsiteY420" fmla="*/ 160926 h 323109"/>
                    <a:gd name="connsiteX421" fmla="*/ 2103252 w 7866408"/>
                    <a:gd name="connsiteY421" fmla="*/ 160926 h 323109"/>
                    <a:gd name="connsiteX422" fmla="*/ 2143336 w 7866408"/>
                    <a:gd name="connsiteY422" fmla="*/ 224451 h 323109"/>
                    <a:gd name="connsiteX423" fmla="*/ 2168025 w 7866408"/>
                    <a:gd name="connsiteY423" fmla="*/ 214319 h 323109"/>
                    <a:gd name="connsiteX424" fmla="*/ 2179568 w 7866408"/>
                    <a:gd name="connsiteY424" fmla="*/ 184721 h 323109"/>
                    <a:gd name="connsiteX425" fmla="*/ 2207470 w 7866408"/>
                    <a:gd name="connsiteY425" fmla="*/ 187255 h 323109"/>
                    <a:gd name="connsiteX426" fmla="*/ 2198170 w 7866408"/>
                    <a:gd name="connsiteY426" fmla="*/ 218102 h 323109"/>
                    <a:gd name="connsiteX427" fmla="*/ 2176687 w 7866408"/>
                    <a:gd name="connsiteY427" fmla="*/ 239555 h 323109"/>
                    <a:gd name="connsiteX428" fmla="*/ 2143336 w 7866408"/>
                    <a:gd name="connsiteY428" fmla="*/ 247445 h 323109"/>
                    <a:gd name="connsiteX429" fmla="*/ 2091383 w 7866408"/>
                    <a:gd name="connsiteY429" fmla="*/ 223362 h 323109"/>
                    <a:gd name="connsiteX430" fmla="*/ 2074391 w 7866408"/>
                    <a:gd name="connsiteY430" fmla="*/ 155378 h 323109"/>
                    <a:gd name="connsiteX431" fmla="*/ 2091709 w 7866408"/>
                    <a:gd name="connsiteY431" fmla="*/ 85793 h 323109"/>
                    <a:gd name="connsiteX432" fmla="*/ 2143016 w 7866408"/>
                    <a:gd name="connsiteY432" fmla="*/ 61165 h 323109"/>
                    <a:gd name="connsiteX433" fmla="*/ 2190472 w 7866408"/>
                    <a:gd name="connsiteY433" fmla="*/ 80598 h 323109"/>
                    <a:gd name="connsiteX434" fmla="*/ 2208754 w 7866408"/>
                    <a:gd name="connsiteY434" fmla="*/ 144989 h 323109"/>
                    <a:gd name="connsiteX435" fmla="*/ 6219719 w 7866408"/>
                    <a:gd name="connsiteY435" fmla="*/ 84447 h 323109"/>
                    <a:gd name="connsiteX436" fmla="*/ 6202401 w 7866408"/>
                    <a:gd name="connsiteY436" fmla="*/ 87813 h 323109"/>
                    <a:gd name="connsiteX437" fmla="*/ 6191823 w 7866408"/>
                    <a:gd name="connsiteY437" fmla="*/ 96536 h 323109"/>
                    <a:gd name="connsiteX438" fmla="*/ 6188297 w 7866408"/>
                    <a:gd name="connsiteY438" fmla="*/ 107919 h 323109"/>
                    <a:gd name="connsiteX439" fmla="*/ 6191503 w 7866408"/>
                    <a:gd name="connsiteY439" fmla="*/ 119238 h 323109"/>
                    <a:gd name="connsiteX440" fmla="*/ 6203685 w 7866408"/>
                    <a:gd name="connsiteY440" fmla="*/ 128987 h 323109"/>
                    <a:gd name="connsiteX441" fmla="*/ 6229339 w 7866408"/>
                    <a:gd name="connsiteY441" fmla="*/ 140275 h 323109"/>
                    <a:gd name="connsiteX442" fmla="*/ 6263655 w 7866408"/>
                    <a:gd name="connsiteY442" fmla="*/ 156726 h 323109"/>
                    <a:gd name="connsiteX443" fmla="*/ 6279688 w 7866408"/>
                    <a:gd name="connsiteY443" fmla="*/ 173400 h 323109"/>
                    <a:gd name="connsiteX444" fmla="*/ 6283534 w 7866408"/>
                    <a:gd name="connsiteY444" fmla="*/ 194116 h 323109"/>
                    <a:gd name="connsiteX445" fmla="*/ 6276481 w 7866408"/>
                    <a:gd name="connsiteY445" fmla="*/ 221437 h 323109"/>
                    <a:gd name="connsiteX446" fmla="*/ 6255312 w 7866408"/>
                    <a:gd name="connsiteY446" fmla="*/ 240485 h 323109"/>
                    <a:gd name="connsiteX447" fmla="*/ 6221967 w 7866408"/>
                    <a:gd name="connsiteY447" fmla="*/ 247445 h 323109"/>
                    <a:gd name="connsiteX448" fmla="*/ 6154626 w 7866408"/>
                    <a:gd name="connsiteY448" fmla="*/ 194277 h 323109"/>
                    <a:gd name="connsiteX449" fmla="*/ 6181883 w 7866408"/>
                    <a:gd name="connsiteY449" fmla="*/ 190076 h 323109"/>
                    <a:gd name="connsiteX450" fmla="*/ 6196633 w 7866408"/>
                    <a:gd name="connsiteY450" fmla="*/ 215825 h 323109"/>
                    <a:gd name="connsiteX451" fmla="*/ 6222606 w 7866408"/>
                    <a:gd name="connsiteY451" fmla="*/ 224451 h 323109"/>
                    <a:gd name="connsiteX452" fmla="*/ 6240243 w 7866408"/>
                    <a:gd name="connsiteY452" fmla="*/ 220764 h 323109"/>
                    <a:gd name="connsiteX453" fmla="*/ 6251786 w 7866408"/>
                    <a:gd name="connsiteY453" fmla="*/ 210791 h 323109"/>
                    <a:gd name="connsiteX454" fmla="*/ 6255957 w 7866408"/>
                    <a:gd name="connsiteY454" fmla="*/ 196970 h 323109"/>
                    <a:gd name="connsiteX455" fmla="*/ 6250828 w 7866408"/>
                    <a:gd name="connsiteY455" fmla="*/ 182956 h 323109"/>
                    <a:gd name="connsiteX456" fmla="*/ 6236717 w 7866408"/>
                    <a:gd name="connsiteY456" fmla="*/ 173336 h 323109"/>
                    <a:gd name="connsiteX457" fmla="*/ 6205608 w 7866408"/>
                    <a:gd name="connsiteY457" fmla="*/ 161087 h 323109"/>
                    <a:gd name="connsiteX458" fmla="*/ 6178031 w 7866408"/>
                    <a:gd name="connsiteY458" fmla="*/ 147073 h 323109"/>
                    <a:gd name="connsiteX459" fmla="*/ 6163920 w 7866408"/>
                    <a:gd name="connsiteY459" fmla="*/ 130559 h 323109"/>
                    <a:gd name="connsiteX460" fmla="*/ 6159436 w 7866408"/>
                    <a:gd name="connsiteY460" fmla="*/ 109618 h 323109"/>
                    <a:gd name="connsiteX461" fmla="*/ 6167127 w 7866408"/>
                    <a:gd name="connsiteY461" fmla="*/ 84959 h 323109"/>
                    <a:gd name="connsiteX462" fmla="*/ 6187971 w 7866408"/>
                    <a:gd name="connsiteY462" fmla="*/ 67514 h 323109"/>
                    <a:gd name="connsiteX463" fmla="*/ 6219399 w 7866408"/>
                    <a:gd name="connsiteY463" fmla="*/ 61165 h 323109"/>
                    <a:gd name="connsiteX464" fmla="*/ 6280327 w 7866408"/>
                    <a:gd name="connsiteY464" fmla="*/ 109939 h 323109"/>
                    <a:gd name="connsiteX465" fmla="*/ 6252105 w 7866408"/>
                    <a:gd name="connsiteY465" fmla="*/ 112473 h 323109"/>
                    <a:gd name="connsiteX466" fmla="*/ 6219719 w 7866408"/>
                    <a:gd name="connsiteY466" fmla="*/ 84447 h 323109"/>
                    <a:gd name="connsiteX467" fmla="*/ 6373961 w 7866408"/>
                    <a:gd name="connsiteY467" fmla="*/ 84447 h 323109"/>
                    <a:gd name="connsiteX468" fmla="*/ 6356649 w 7866408"/>
                    <a:gd name="connsiteY468" fmla="*/ 87813 h 323109"/>
                    <a:gd name="connsiteX469" fmla="*/ 6346065 w 7866408"/>
                    <a:gd name="connsiteY469" fmla="*/ 96536 h 323109"/>
                    <a:gd name="connsiteX470" fmla="*/ 6342539 w 7866408"/>
                    <a:gd name="connsiteY470" fmla="*/ 107919 h 323109"/>
                    <a:gd name="connsiteX471" fmla="*/ 6345745 w 7866408"/>
                    <a:gd name="connsiteY471" fmla="*/ 119238 h 323109"/>
                    <a:gd name="connsiteX472" fmla="*/ 6357927 w 7866408"/>
                    <a:gd name="connsiteY472" fmla="*/ 128987 h 323109"/>
                    <a:gd name="connsiteX473" fmla="*/ 6383581 w 7866408"/>
                    <a:gd name="connsiteY473" fmla="*/ 140275 h 323109"/>
                    <a:gd name="connsiteX474" fmla="*/ 6417897 w 7866408"/>
                    <a:gd name="connsiteY474" fmla="*/ 156726 h 323109"/>
                    <a:gd name="connsiteX475" fmla="*/ 6433930 w 7866408"/>
                    <a:gd name="connsiteY475" fmla="*/ 173400 h 323109"/>
                    <a:gd name="connsiteX476" fmla="*/ 6437776 w 7866408"/>
                    <a:gd name="connsiteY476" fmla="*/ 194116 h 323109"/>
                    <a:gd name="connsiteX477" fmla="*/ 6430723 w 7866408"/>
                    <a:gd name="connsiteY477" fmla="*/ 221437 h 323109"/>
                    <a:gd name="connsiteX478" fmla="*/ 6409560 w 7866408"/>
                    <a:gd name="connsiteY478" fmla="*/ 240485 h 323109"/>
                    <a:gd name="connsiteX479" fmla="*/ 6376209 w 7866408"/>
                    <a:gd name="connsiteY479" fmla="*/ 247445 h 323109"/>
                    <a:gd name="connsiteX480" fmla="*/ 6308868 w 7866408"/>
                    <a:gd name="connsiteY480" fmla="*/ 194277 h 323109"/>
                    <a:gd name="connsiteX481" fmla="*/ 6336125 w 7866408"/>
                    <a:gd name="connsiteY481" fmla="*/ 190076 h 323109"/>
                    <a:gd name="connsiteX482" fmla="*/ 6350875 w 7866408"/>
                    <a:gd name="connsiteY482" fmla="*/ 215825 h 323109"/>
                    <a:gd name="connsiteX483" fmla="*/ 6376848 w 7866408"/>
                    <a:gd name="connsiteY483" fmla="*/ 224451 h 323109"/>
                    <a:gd name="connsiteX484" fmla="*/ 6394485 w 7866408"/>
                    <a:gd name="connsiteY484" fmla="*/ 220764 h 323109"/>
                    <a:gd name="connsiteX485" fmla="*/ 6406028 w 7866408"/>
                    <a:gd name="connsiteY485" fmla="*/ 210791 h 323109"/>
                    <a:gd name="connsiteX486" fmla="*/ 6410199 w 7866408"/>
                    <a:gd name="connsiteY486" fmla="*/ 196970 h 323109"/>
                    <a:gd name="connsiteX487" fmla="*/ 6405070 w 7866408"/>
                    <a:gd name="connsiteY487" fmla="*/ 182956 h 323109"/>
                    <a:gd name="connsiteX488" fmla="*/ 6390959 w 7866408"/>
                    <a:gd name="connsiteY488" fmla="*/ 173336 h 323109"/>
                    <a:gd name="connsiteX489" fmla="*/ 6359856 w 7866408"/>
                    <a:gd name="connsiteY489" fmla="*/ 161087 h 323109"/>
                    <a:gd name="connsiteX490" fmla="*/ 6332273 w 7866408"/>
                    <a:gd name="connsiteY490" fmla="*/ 147073 h 323109"/>
                    <a:gd name="connsiteX491" fmla="*/ 6318169 w 7866408"/>
                    <a:gd name="connsiteY491" fmla="*/ 130559 h 323109"/>
                    <a:gd name="connsiteX492" fmla="*/ 6313998 w 7866408"/>
                    <a:gd name="connsiteY492" fmla="*/ 109618 h 323109"/>
                    <a:gd name="connsiteX493" fmla="*/ 6321376 w 7866408"/>
                    <a:gd name="connsiteY493" fmla="*/ 84959 h 323109"/>
                    <a:gd name="connsiteX494" fmla="*/ 6342219 w 7866408"/>
                    <a:gd name="connsiteY494" fmla="*/ 67514 h 323109"/>
                    <a:gd name="connsiteX495" fmla="*/ 6373641 w 7866408"/>
                    <a:gd name="connsiteY495" fmla="*/ 61165 h 323109"/>
                    <a:gd name="connsiteX496" fmla="*/ 6434888 w 7866408"/>
                    <a:gd name="connsiteY496" fmla="*/ 109939 h 323109"/>
                    <a:gd name="connsiteX497" fmla="*/ 6406354 w 7866408"/>
                    <a:gd name="connsiteY497" fmla="*/ 112473 h 323109"/>
                    <a:gd name="connsiteX498" fmla="*/ 6373961 w 7866408"/>
                    <a:gd name="connsiteY498" fmla="*/ 84447 h 323109"/>
                    <a:gd name="connsiteX499" fmla="*/ 3471238 w 7866408"/>
                    <a:gd name="connsiteY499" fmla="*/ 65173 h 323109"/>
                    <a:gd name="connsiteX500" fmla="*/ 3471238 w 7866408"/>
                    <a:gd name="connsiteY500" fmla="*/ 86980 h 323109"/>
                    <a:gd name="connsiteX501" fmla="*/ 3442697 w 7866408"/>
                    <a:gd name="connsiteY501" fmla="*/ 86980 h 323109"/>
                    <a:gd name="connsiteX502" fmla="*/ 3442697 w 7866408"/>
                    <a:gd name="connsiteY502" fmla="*/ 195945 h 323109"/>
                    <a:gd name="connsiteX503" fmla="*/ 3446549 w 7866408"/>
                    <a:gd name="connsiteY503" fmla="*/ 214831 h 323109"/>
                    <a:gd name="connsiteX504" fmla="*/ 3460979 w 7866408"/>
                    <a:gd name="connsiteY504" fmla="*/ 220957 h 323109"/>
                    <a:gd name="connsiteX505" fmla="*/ 3472203 w 7866408"/>
                    <a:gd name="connsiteY505" fmla="*/ 219417 h 323109"/>
                    <a:gd name="connsiteX506" fmla="*/ 3476368 w 7866408"/>
                    <a:gd name="connsiteY506" fmla="*/ 243244 h 323109"/>
                    <a:gd name="connsiteX507" fmla="*/ 3456169 w 7866408"/>
                    <a:gd name="connsiteY507" fmla="*/ 246097 h 323109"/>
                    <a:gd name="connsiteX508" fmla="*/ 3424741 w 7866408"/>
                    <a:gd name="connsiteY508" fmla="*/ 234937 h 323109"/>
                    <a:gd name="connsiteX509" fmla="*/ 3414482 w 7866408"/>
                    <a:gd name="connsiteY509" fmla="*/ 200305 h 323109"/>
                    <a:gd name="connsiteX510" fmla="*/ 3414482 w 7866408"/>
                    <a:gd name="connsiteY510" fmla="*/ 86980 h 323109"/>
                    <a:gd name="connsiteX511" fmla="*/ 3393638 w 7866408"/>
                    <a:gd name="connsiteY511" fmla="*/ 86980 h 323109"/>
                    <a:gd name="connsiteX512" fmla="*/ 3393638 w 7866408"/>
                    <a:gd name="connsiteY512" fmla="*/ 65173 h 323109"/>
                    <a:gd name="connsiteX513" fmla="*/ 3414482 w 7866408"/>
                    <a:gd name="connsiteY513" fmla="*/ 65173 h 323109"/>
                    <a:gd name="connsiteX514" fmla="*/ 3414482 w 7866408"/>
                    <a:gd name="connsiteY514" fmla="*/ 20921 h 323109"/>
                    <a:gd name="connsiteX515" fmla="*/ 3442697 w 7866408"/>
                    <a:gd name="connsiteY515" fmla="*/ 2803 h 323109"/>
                    <a:gd name="connsiteX516" fmla="*/ 3442697 w 7866408"/>
                    <a:gd name="connsiteY516" fmla="*/ 65173 h 323109"/>
                    <a:gd name="connsiteX517" fmla="*/ 3471238 w 7866408"/>
                    <a:gd name="connsiteY517" fmla="*/ 65173 h 323109"/>
                    <a:gd name="connsiteX518" fmla="*/ 2306559 w 7866408"/>
                    <a:gd name="connsiteY518" fmla="*/ 65173 h 323109"/>
                    <a:gd name="connsiteX519" fmla="*/ 2306559 w 7866408"/>
                    <a:gd name="connsiteY519" fmla="*/ 86980 h 323109"/>
                    <a:gd name="connsiteX520" fmla="*/ 2278018 w 7866408"/>
                    <a:gd name="connsiteY520" fmla="*/ 86980 h 323109"/>
                    <a:gd name="connsiteX521" fmla="*/ 2278018 w 7866408"/>
                    <a:gd name="connsiteY521" fmla="*/ 195945 h 323109"/>
                    <a:gd name="connsiteX522" fmla="*/ 2281864 w 7866408"/>
                    <a:gd name="connsiteY522" fmla="*/ 214831 h 323109"/>
                    <a:gd name="connsiteX523" fmla="*/ 2296294 w 7866408"/>
                    <a:gd name="connsiteY523" fmla="*/ 220957 h 323109"/>
                    <a:gd name="connsiteX524" fmla="*/ 2307518 w 7866408"/>
                    <a:gd name="connsiteY524" fmla="*/ 219417 h 323109"/>
                    <a:gd name="connsiteX525" fmla="*/ 2311689 w 7866408"/>
                    <a:gd name="connsiteY525" fmla="*/ 243244 h 323109"/>
                    <a:gd name="connsiteX526" fmla="*/ 2291484 w 7866408"/>
                    <a:gd name="connsiteY526" fmla="*/ 246097 h 323109"/>
                    <a:gd name="connsiteX527" fmla="*/ 2260062 w 7866408"/>
                    <a:gd name="connsiteY527" fmla="*/ 234937 h 323109"/>
                    <a:gd name="connsiteX528" fmla="*/ 2249797 w 7866408"/>
                    <a:gd name="connsiteY528" fmla="*/ 200305 h 323109"/>
                    <a:gd name="connsiteX529" fmla="*/ 2249797 w 7866408"/>
                    <a:gd name="connsiteY529" fmla="*/ 86980 h 323109"/>
                    <a:gd name="connsiteX530" fmla="*/ 2228633 w 7866408"/>
                    <a:gd name="connsiteY530" fmla="*/ 86980 h 323109"/>
                    <a:gd name="connsiteX531" fmla="*/ 2228633 w 7866408"/>
                    <a:gd name="connsiteY531" fmla="*/ 65173 h 323109"/>
                    <a:gd name="connsiteX532" fmla="*/ 2249797 w 7866408"/>
                    <a:gd name="connsiteY532" fmla="*/ 65173 h 323109"/>
                    <a:gd name="connsiteX533" fmla="*/ 2249797 w 7866408"/>
                    <a:gd name="connsiteY533" fmla="*/ 20921 h 323109"/>
                    <a:gd name="connsiteX534" fmla="*/ 2278018 w 7866408"/>
                    <a:gd name="connsiteY534" fmla="*/ 2803 h 323109"/>
                    <a:gd name="connsiteX535" fmla="*/ 2278018 w 7866408"/>
                    <a:gd name="connsiteY535" fmla="*/ 65173 h 323109"/>
                    <a:gd name="connsiteX536" fmla="*/ 2306559 w 7866408"/>
                    <a:gd name="connsiteY536" fmla="*/ 65173 h 323109"/>
                    <a:gd name="connsiteX537" fmla="*/ 1201198 w 7866408"/>
                    <a:gd name="connsiteY537" fmla="*/ 65173 h 323109"/>
                    <a:gd name="connsiteX538" fmla="*/ 1201198 w 7866408"/>
                    <a:gd name="connsiteY538" fmla="*/ 86980 h 323109"/>
                    <a:gd name="connsiteX539" fmla="*/ 1172657 w 7866408"/>
                    <a:gd name="connsiteY539" fmla="*/ 86980 h 323109"/>
                    <a:gd name="connsiteX540" fmla="*/ 1172657 w 7866408"/>
                    <a:gd name="connsiteY540" fmla="*/ 195945 h 323109"/>
                    <a:gd name="connsiteX541" fmla="*/ 1176509 w 7866408"/>
                    <a:gd name="connsiteY541" fmla="*/ 214831 h 323109"/>
                    <a:gd name="connsiteX542" fmla="*/ 1190939 w 7866408"/>
                    <a:gd name="connsiteY542" fmla="*/ 220957 h 323109"/>
                    <a:gd name="connsiteX543" fmla="*/ 1202163 w 7866408"/>
                    <a:gd name="connsiteY543" fmla="*/ 219417 h 323109"/>
                    <a:gd name="connsiteX544" fmla="*/ 1206008 w 7866408"/>
                    <a:gd name="connsiteY544" fmla="*/ 243244 h 323109"/>
                    <a:gd name="connsiteX545" fmla="*/ 1186129 w 7866408"/>
                    <a:gd name="connsiteY545" fmla="*/ 246097 h 323109"/>
                    <a:gd name="connsiteX546" fmla="*/ 1154381 w 7866408"/>
                    <a:gd name="connsiteY546" fmla="*/ 234937 h 323109"/>
                    <a:gd name="connsiteX547" fmla="*/ 1144122 w 7866408"/>
                    <a:gd name="connsiteY547" fmla="*/ 200305 h 323109"/>
                    <a:gd name="connsiteX548" fmla="*/ 1144122 w 7866408"/>
                    <a:gd name="connsiteY548" fmla="*/ 86980 h 323109"/>
                    <a:gd name="connsiteX549" fmla="*/ 1123279 w 7866408"/>
                    <a:gd name="connsiteY549" fmla="*/ 86980 h 323109"/>
                    <a:gd name="connsiteX550" fmla="*/ 1123279 w 7866408"/>
                    <a:gd name="connsiteY550" fmla="*/ 65173 h 323109"/>
                    <a:gd name="connsiteX551" fmla="*/ 1144122 w 7866408"/>
                    <a:gd name="connsiteY551" fmla="*/ 65173 h 323109"/>
                    <a:gd name="connsiteX552" fmla="*/ 1144122 w 7866408"/>
                    <a:gd name="connsiteY552" fmla="*/ 20921 h 323109"/>
                    <a:gd name="connsiteX553" fmla="*/ 1172657 w 7866408"/>
                    <a:gd name="connsiteY553" fmla="*/ 2803 h 323109"/>
                    <a:gd name="connsiteX554" fmla="*/ 1172657 w 7866408"/>
                    <a:gd name="connsiteY554" fmla="*/ 65173 h 323109"/>
                    <a:gd name="connsiteX555" fmla="*/ 1201198 w 7866408"/>
                    <a:gd name="connsiteY555" fmla="*/ 65173 h 323109"/>
                    <a:gd name="connsiteX556" fmla="*/ 3376640 w 7866408"/>
                    <a:gd name="connsiteY556" fmla="*/ 65173 h 323109"/>
                    <a:gd name="connsiteX557" fmla="*/ 3376640 w 7866408"/>
                    <a:gd name="connsiteY557" fmla="*/ 86980 h 323109"/>
                    <a:gd name="connsiteX558" fmla="*/ 3348418 w 7866408"/>
                    <a:gd name="connsiteY558" fmla="*/ 86980 h 323109"/>
                    <a:gd name="connsiteX559" fmla="*/ 3348418 w 7866408"/>
                    <a:gd name="connsiteY559" fmla="*/ 195945 h 323109"/>
                    <a:gd name="connsiteX560" fmla="*/ 3352270 w 7866408"/>
                    <a:gd name="connsiteY560" fmla="*/ 214831 h 323109"/>
                    <a:gd name="connsiteX561" fmla="*/ 3366700 w 7866408"/>
                    <a:gd name="connsiteY561" fmla="*/ 220957 h 323109"/>
                    <a:gd name="connsiteX562" fmla="*/ 3377924 w 7866408"/>
                    <a:gd name="connsiteY562" fmla="*/ 219417 h 323109"/>
                    <a:gd name="connsiteX563" fmla="*/ 3381769 w 7866408"/>
                    <a:gd name="connsiteY563" fmla="*/ 243244 h 323109"/>
                    <a:gd name="connsiteX564" fmla="*/ 3361571 w 7866408"/>
                    <a:gd name="connsiteY564" fmla="*/ 246097 h 323109"/>
                    <a:gd name="connsiteX565" fmla="*/ 3330142 w 7866408"/>
                    <a:gd name="connsiteY565" fmla="*/ 234937 h 323109"/>
                    <a:gd name="connsiteX566" fmla="*/ 3319883 w 7866408"/>
                    <a:gd name="connsiteY566" fmla="*/ 200305 h 323109"/>
                    <a:gd name="connsiteX567" fmla="*/ 3319883 w 7866408"/>
                    <a:gd name="connsiteY567" fmla="*/ 86980 h 323109"/>
                    <a:gd name="connsiteX568" fmla="*/ 3299040 w 7866408"/>
                    <a:gd name="connsiteY568" fmla="*/ 86980 h 323109"/>
                    <a:gd name="connsiteX569" fmla="*/ 3299040 w 7866408"/>
                    <a:gd name="connsiteY569" fmla="*/ 65173 h 323109"/>
                    <a:gd name="connsiteX570" fmla="*/ 3319883 w 7866408"/>
                    <a:gd name="connsiteY570" fmla="*/ 65173 h 323109"/>
                    <a:gd name="connsiteX571" fmla="*/ 3319883 w 7866408"/>
                    <a:gd name="connsiteY571" fmla="*/ 20921 h 323109"/>
                    <a:gd name="connsiteX572" fmla="*/ 3348418 w 7866408"/>
                    <a:gd name="connsiteY572" fmla="*/ 2803 h 323109"/>
                    <a:gd name="connsiteX573" fmla="*/ 3348418 w 7866408"/>
                    <a:gd name="connsiteY573" fmla="*/ 65173 h 323109"/>
                    <a:gd name="connsiteX574" fmla="*/ 3376640 w 7866408"/>
                    <a:gd name="connsiteY574" fmla="*/ 65173 h 323109"/>
                    <a:gd name="connsiteX575" fmla="*/ 6697520 w 7866408"/>
                    <a:gd name="connsiteY575" fmla="*/ 65173 h 323109"/>
                    <a:gd name="connsiteX576" fmla="*/ 6697520 w 7866408"/>
                    <a:gd name="connsiteY576" fmla="*/ 86980 h 323109"/>
                    <a:gd name="connsiteX577" fmla="*/ 6668979 w 7866408"/>
                    <a:gd name="connsiteY577" fmla="*/ 86980 h 323109"/>
                    <a:gd name="connsiteX578" fmla="*/ 6668979 w 7866408"/>
                    <a:gd name="connsiteY578" fmla="*/ 195945 h 323109"/>
                    <a:gd name="connsiteX579" fmla="*/ 6673150 w 7866408"/>
                    <a:gd name="connsiteY579" fmla="*/ 214831 h 323109"/>
                    <a:gd name="connsiteX580" fmla="*/ 6687261 w 7866408"/>
                    <a:gd name="connsiteY580" fmla="*/ 220957 h 323109"/>
                    <a:gd name="connsiteX581" fmla="*/ 6698804 w 7866408"/>
                    <a:gd name="connsiteY581" fmla="*/ 219417 h 323109"/>
                    <a:gd name="connsiteX582" fmla="*/ 6702650 w 7866408"/>
                    <a:gd name="connsiteY582" fmla="*/ 243244 h 323109"/>
                    <a:gd name="connsiteX583" fmla="*/ 6682451 w 7866408"/>
                    <a:gd name="connsiteY583" fmla="*/ 246097 h 323109"/>
                    <a:gd name="connsiteX584" fmla="*/ 6651023 w 7866408"/>
                    <a:gd name="connsiteY584" fmla="*/ 234937 h 323109"/>
                    <a:gd name="connsiteX585" fmla="*/ 6640764 w 7866408"/>
                    <a:gd name="connsiteY585" fmla="*/ 200305 h 323109"/>
                    <a:gd name="connsiteX586" fmla="*/ 6640764 w 7866408"/>
                    <a:gd name="connsiteY586" fmla="*/ 86980 h 323109"/>
                    <a:gd name="connsiteX587" fmla="*/ 6619920 w 7866408"/>
                    <a:gd name="connsiteY587" fmla="*/ 86980 h 323109"/>
                    <a:gd name="connsiteX588" fmla="*/ 6619920 w 7866408"/>
                    <a:gd name="connsiteY588" fmla="*/ 65173 h 323109"/>
                    <a:gd name="connsiteX589" fmla="*/ 6640764 w 7866408"/>
                    <a:gd name="connsiteY589" fmla="*/ 65173 h 323109"/>
                    <a:gd name="connsiteX590" fmla="*/ 6640764 w 7866408"/>
                    <a:gd name="connsiteY590" fmla="*/ 20921 h 323109"/>
                    <a:gd name="connsiteX591" fmla="*/ 6668979 w 7866408"/>
                    <a:gd name="connsiteY591" fmla="*/ 2803 h 323109"/>
                    <a:gd name="connsiteX592" fmla="*/ 6668979 w 7866408"/>
                    <a:gd name="connsiteY592" fmla="*/ 65173 h 323109"/>
                    <a:gd name="connsiteX593" fmla="*/ 6697520 w 7866408"/>
                    <a:gd name="connsiteY593" fmla="*/ 65173 h 323109"/>
                    <a:gd name="connsiteX594" fmla="*/ 5666879 w 7866408"/>
                    <a:gd name="connsiteY594" fmla="*/ 65173 h 323109"/>
                    <a:gd name="connsiteX595" fmla="*/ 5666879 w 7866408"/>
                    <a:gd name="connsiteY595" fmla="*/ 86980 h 323109"/>
                    <a:gd name="connsiteX596" fmla="*/ 5638344 w 7866408"/>
                    <a:gd name="connsiteY596" fmla="*/ 86980 h 323109"/>
                    <a:gd name="connsiteX597" fmla="*/ 5638344 w 7866408"/>
                    <a:gd name="connsiteY597" fmla="*/ 195945 h 323109"/>
                    <a:gd name="connsiteX598" fmla="*/ 5642189 w 7866408"/>
                    <a:gd name="connsiteY598" fmla="*/ 214831 h 323109"/>
                    <a:gd name="connsiteX599" fmla="*/ 5656620 w 7866408"/>
                    <a:gd name="connsiteY599" fmla="*/ 220957 h 323109"/>
                    <a:gd name="connsiteX600" fmla="*/ 5667843 w 7866408"/>
                    <a:gd name="connsiteY600" fmla="*/ 219417 h 323109"/>
                    <a:gd name="connsiteX601" fmla="*/ 5671689 w 7866408"/>
                    <a:gd name="connsiteY601" fmla="*/ 243244 h 323109"/>
                    <a:gd name="connsiteX602" fmla="*/ 5651809 w 7866408"/>
                    <a:gd name="connsiteY602" fmla="*/ 246097 h 323109"/>
                    <a:gd name="connsiteX603" fmla="*/ 5620062 w 7866408"/>
                    <a:gd name="connsiteY603" fmla="*/ 234937 h 323109"/>
                    <a:gd name="connsiteX604" fmla="*/ 5610122 w 7866408"/>
                    <a:gd name="connsiteY604" fmla="*/ 200305 h 323109"/>
                    <a:gd name="connsiteX605" fmla="*/ 5610122 w 7866408"/>
                    <a:gd name="connsiteY605" fmla="*/ 86980 h 323109"/>
                    <a:gd name="connsiteX606" fmla="*/ 5588959 w 7866408"/>
                    <a:gd name="connsiteY606" fmla="*/ 86980 h 323109"/>
                    <a:gd name="connsiteX607" fmla="*/ 5588959 w 7866408"/>
                    <a:gd name="connsiteY607" fmla="*/ 65173 h 323109"/>
                    <a:gd name="connsiteX608" fmla="*/ 5610122 w 7866408"/>
                    <a:gd name="connsiteY608" fmla="*/ 65173 h 323109"/>
                    <a:gd name="connsiteX609" fmla="*/ 5610122 w 7866408"/>
                    <a:gd name="connsiteY609" fmla="*/ 20921 h 323109"/>
                    <a:gd name="connsiteX610" fmla="*/ 5638344 w 7866408"/>
                    <a:gd name="connsiteY610" fmla="*/ 2803 h 323109"/>
                    <a:gd name="connsiteX611" fmla="*/ 5638344 w 7866408"/>
                    <a:gd name="connsiteY611" fmla="*/ 65173 h 323109"/>
                    <a:gd name="connsiteX612" fmla="*/ 5666879 w 7866408"/>
                    <a:gd name="connsiteY612" fmla="*/ 65173 h 323109"/>
                    <a:gd name="connsiteX613" fmla="*/ 108351 w 7866408"/>
                    <a:gd name="connsiteY613" fmla="*/ 243244 h 323109"/>
                    <a:gd name="connsiteX614" fmla="*/ 8617 w 7866408"/>
                    <a:gd name="connsiteY614" fmla="*/ 39681 h 323109"/>
                    <a:gd name="connsiteX615" fmla="*/ 8298 w 7866408"/>
                    <a:gd name="connsiteY615" fmla="*/ 39681 h 323109"/>
                    <a:gd name="connsiteX616" fmla="*/ 12788 w 7866408"/>
                    <a:gd name="connsiteY616" fmla="*/ 243244 h 323109"/>
                    <a:gd name="connsiteX617" fmla="*/ -16072 w 7866408"/>
                    <a:gd name="connsiteY617" fmla="*/ 243244 h 323109"/>
                    <a:gd name="connsiteX618" fmla="*/ -16072 w 7866408"/>
                    <a:gd name="connsiteY618" fmla="*/ -2553 h 323109"/>
                    <a:gd name="connsiteX619" fmla="*/ 15676 w 7866408"/>
                    <a:gd name="connsiteY619" fmla="*/ -2553 h 323109"/>
                    <a:gd name="connsiteX620" fmla="*/ 115723 w 7866408"/>
                    <a:gd name="connsiteY620" fmla="*/ 200498 h 323109"/>
                    <a:gd name="connsiteX621" fmla="*/ 116042 w 7866408"/>
                    <a:gd name="connsiteY621" fmla="*/ 200498 h 323109"/>
                    <a:gd name="connsiteX622" fmla="*/ 111877 w 7866408"/>
                    <a:gd name="connsiteY622" fmla="*/ -2553 h 323109"/>
                    <a:gd name="connsiteX623" fmla="*/ 141057 w 7866408"/>
                    <a:gd name="connsiteY623" fmla="*/ -2553 h 323109"/>
                    <a:gd name="connsiteX624" fmla="*/ 141057 w 7866408"/>
                    <a:gd name="connsiteY624" fmla="*/ 243244 h 323109"/>
                    <a:gd name="connsiteX625" fmla="*/ 108351 w 7866408"/>
                    <a:gd name="connsiteY625" fmla="*/ 243244 h 323109"/>
                    <a:gd name="connsiteX626" fmla="*/ 7423523 w 7866408"/>
                    <a:gd name="connsiteY626" fmla="*/ 243244 h 323109"/>
                    <a:gd name="connsiteX627" fmla="*/ 7423523 w 7866408"/>
                    <a:gd name="connsiteY627" fmla="*/ 65173 h 323109"/>
                    <a:gd name="connsiteX628" fmla="*/ 7452065 w 7866408"/>
                    <a:gd name="connsiteY628" fmla="*/ 65173 h 323109"/>
                    <a:gd name="connsiteX629" fmla="*/ 7452065 w 7866408"/>
                    <a:gd name="connsiteY629" fmla="*/ 243244 h 323109"/>
                    <a:gd name="connsiteX630" fmla="*/ 7423523 w 7866408"/>
                    <a:gd name="connsiteY630" fmla="*/ 243244 h 323109"/>
                    <a:gd name="connsiteX631" fmla="*/ 5769494 w 7866408"/>
                    <a:gd name="connsiteY631" fmla="*/ 243244 h 323109"/>
                    <a:gd name="connsiteX632" fmla="*/ 5769494 w 7866408"/>
                    <a:gd name="connsiteY632" fmla="*/ -2553 h 323109"/>
                    <a:gd name="connsiteX633" fmla="*/ 5798035 w 7866408"/>
                    <a:gd name="connsiteY633" fmla="*/ -2553 h 323109"/>
                    <a:gd name="connsiteX634" fmla="*/ 5798035 w 7866408"/>
                    <a:gd name="connsiteY634" fmla="*/ 243244 h 323109"/>
                    <a:gd name="connsiteX635" fmla="*/ 5769494 w 7866408"/>
                    <a:gd name="connsiteY635" fmla="*/ 243244 h 323109"/>
                    <a:gd name="connsiteX636" fmla="*/ 7649278 w 7866408"/>
                    <a:gd name="connsiteY636" fmla="*/ 243244 h 323109"/>
                    <a:gd name="connsiteX637" fmla="*/ 7649278 w 7866408"/>
                    <a:gd name="connsiteY637" fmla="*/ 65173 h 323109"/>
                    <a:gd name="connsiteX638" fmla="*/ 7677493 w 7866408"/>
                    <a:gd name="connsiteY638" fmla="*/ 65173 h 323109"/>
                    <a:gd name="connsiteX639" fmla="*/ 7677493 w 7866408"/>
                    <a:gd name="connsiteY639" fmla="*/ 243244 h 323109"/>
                    <a:gd name="connsiteX640" fmla="*/ 7649278 w 7866408"/>
                    <a:gd name="connsiteY640" fmla="*/ 243244 h 323109"/>
                    <a:gd name="connsiteX641" fmla="*/ 870906 w 7866408"/>
                    <a:gd name="connsiteY641" fmla="*/ 124369 h 323109"/>
                    <a:gd name="connsiteX642" fmla="*/ 870906 w 7866408"/>
                    <a:gd name="connsiteY642" fmla="*/ 243244 h 323109"/>
                    <a:gd name="connsiteX643" fmla="*/ 842365 w 7866408"/>
                    <a:gd name="connsiteY643" fmla="*/ 243244 h 323109"/>
                    <a:gd name="connsiteX644" fmla="*/ 842365 w 7866408"/>
                    <a:gd name="connsiteY644" fmla="*/ 124690 h 323109"/>
                    <a:gd name="connsiteX645" fmla="*/ 839158 w 7866408"/>
                    <a:gd name="connsiteY645" fmla="*/ 101056 h 323109"/>
                    <a:gd name="connsiteX646" fmla="*/ 829538 w 7866408"/>
                    <a:gd name="connsiteY646" fmla="*/ 88903 h 323109"/>
                    <a:gd name="connsiteX647" fmla="*/ 811582 w 7866408"/>
                    <a:gd name="connsiteY647" fmla="*/ 85313 h 323109"/>
                    <a:gd name="connsiteX648" fmla="*/ 788815 w 7866408"/>
                    <a:gd name="connsiteY648" fmla="*/ 91598 h 323109"/>
                    <a:gd name="connsiteX649" fmla="*/ 774385 w 7866408"/>
                    <a:gd name="connsiteY649" fmla="*/ 109106 h 323109"/>
                    <a:gd name="connsiteX650" fmla="*/ 769255 w 7866408"/>
                    <a:gd name="connsiteY650" fmla="*/ 135272 h 323109"/>
                    <a:gd name="connsiteX651" fmla="*/ 769255 w 7866408"/>
                    <a:gd name="connsiteY651" fmla="*/ 243244 h 323109"/>
                    <a:gd name="connsiteX652" fmla="*/ 741034 w 7866408"/>
                    <a:gd name="connsiteY652" fmla="*/ 243244 h 323109"/>
                    <a:gd name="connsiteX653" fmla="*/ 741034 w 7866408"/>
                    <a:gd name="connsiteY653" fmla="*/ 65173 h 323109"/>
                    <a:gd name="connsiteX654" fmla="*/ 766368 w 7866408"/>
                    <a:gd name="connsiteY654" fmla="*/ 65173 h 323109"/>
                    <a:gd name="connsiteX655" fmla="*/ 766368 w 7866408"/>
                    <a:gd name="connsiteY655" fmla="*/ 90988 h 323109"/>
                    <a:gd name="connsiteX656" fmla="*/ 820243 w 7866408"/>
                    <a:gd name="connsiteY656" fmla="*/ 61165 h 323109"/>
                    <a:gd name="connsiteX657" fmla="*/ 857760 w 7866408"/>
                    <a:gd name="connsiteY657" fmla="*/ 75659 h 323109"/>
                    <a:gd name="connsiteX658" fmla="*/ 870906 w 7866408"/>
                    <a:gd name="connsiteY658" fmla="*/ 124369 h 323109"/>
                    <a:gd name="connsiteX659" fmla="*/ 5698307 w 7866408"/>
                    <a:gd name="connsiteY659" fmla="*/ 243244 h 323109"/>
                    <a:gd name="connsiteX660" fmla="*/ 5698307 w 7866408"/>
                    <a:gd name="connsiteY660" fmla="*/ 65173 h 323109"/>
                    <a:gd name="connsiteX661" fmla="*/ 5726529 w 7866408"/>
                    <a:gd name="connsiteY661" fmla="*/ 65173 h 323109"/>
                    <a:gd name="connsiteX662" fmla="*/ 5726529 w 7866408"/>
                    <a:gd name="connsiteY662" fmla="*/ 243244 h 323109"/>
                    <a:gd name="connsiteX663" fmla="*/ 5698307 w 7866408"/>
                    <a:gd name="connsiteY663" fmla="*/ 243244 h 323109"/>
                    <a:gd name="connsiteX664" fmla="*/ 4510216 w 7866408"/>
                    <a:gd name="connsiteY664" fmla="*/ 90827 h 323109"/>
                    <a:gd name="connsiteX665" fmla="*/ 4484882 w 7866408"/>
                    <a:gd name="connsiteY665" fmla="*/ 107342 h 323109"/>
                    <a:gd name="connsiteX666" fmla="*/ 4476226 w 7866408"/>
                    <a:gd name="connsiteY666" fmla="*/ 154866 h 323109"/>
                    <a:gd name="connsiteX667" fmla="*/ 4476226 w 7866408"/>
                    <a:gd name="connsiteY667" fmla="*/ 243244 h 323109"/>
                    <a:gd name="connsiteX668" fmla="*/ 4448005 w 7866408"/>
                    <a:gd name="connsiteY668" fmla="*/ 243244 h 323109"/>
                    <a:gd name="connsiteX669" fmla="*/ 4448005 w 7866408"/>
                    <a:gd name="connsiteY669" fmla="*/ 65173 h 323109"/>
                    <a:gd name="connsiteX670" fmla="*/ 4472700 w 7866408"/>
                    <a:gd name="connsiteY670" fmla="*/ 65173 h 323109"/>
                    <a:gd name="connsiteX671" fmla="*/ 4472700 w 7866408"/>
                    <a:gd name="connsiteY671" fmla="*/ 95349 h 323109"/>
                    <a:gd name="connsiteX672" fmla="*/ 4490657 w 7866408"/>
                    <a:gd name="connsiteY672" fmla="*/ 68701 h 323109"/>
                    <a:gd name="connsiteX673" fmla="*/ 4512784 w 7866408"/>
                    <a:gd name="connsiteY673" fmla="*/ 61165 h 323109"/>
                    <a:gd name="connsiteX674" fmla="*/ 4543248 w 7866408"/>
                    <a:gd name="connsiteY674" fmla="*/ 71715 h 323109"/>
                    <a:gd name="connsiteX675" fmla="*/ 4533302 w 7866408"/>
                    <a:gd name="connsiteY675" fmla="*/ 98042 h 323109"/>
                    <a:gd name="connsiteX676" fmla="*/ 4510216 w 7866408"/>
                    <a:gd name="connsiteY676" fmla="*/ 90827 h 323109"/>
                    <a:gd name="connsiteX677" fmla="*/ 3544354 w 7866408"/>
                    <a:gd name="connsiteY677" fmla="*/ 243244 h 323109"/>
                    <a:gd name="connsiteX678" fmla="*/ 3484704 w 7866408"/>
                    <a:gd name="connsiteY678" fmla="*/ 65173 h 323109"/>
                    <a:gd name="connsiteX679" fmla="*/ 3515168 w 7866408"/>
                    <a:gd name="connsiteY679" fmla="*/ 65173 h 323109"/>
                    <a:gd name="connsiteX680" fmla="*/ 3549164 w 7866408"/>
                    <a:gd name="connsiteY680" fmla="*/ 171476 h 323109"/>
                    <a:gd name="connsiteX681" fmla="*/ 3558139 w 7866408"/>
                    <a:gd name="connsiteY681" fmla="*/ 206847 h 323109"/>
                    <a:gd name="connsiteX682" fmla="*/ 3567440 w 7866408"/>
                    <a:gd name="connsiteY682" fmla="*/ 171990 h 323109"/>
                    <a:gd name="connsiteX683" fmla="*/ 3602075 w 7866408"/>
                    <a:gd name="connsiteY683" fmla="*/ 65173 h 323109"/>
                    <a:gd name="connsiteX684" fmla="*/ 3630610 w 7866408"/>
                    <a:gd name="connsiteY684" fmla="*/ 65173 h 323109"/>
                    <a:gd name="connsiteX685" fmla="*/ 3570327 w 7866408"/>
                    <a:gd name="connsiteY685" fmla="*/ 243244 h 323109"/>
                    <a:gd name="connsiteX686" fmla="*/ 3544354 w 7866408"/>
                    <a:gd name="connsiteY686" fmla="*/ 243244 h 323109"/>
                    <a:gd name="connsiteX687" fmla="*/ 3879131 w 7866408"/>
                    <a:gd name="connsiteY687" fmla="*/ 90827 h 323109"/>
                    <a:gd name="connsiteX688" fmla="*/ 3854122 w 7866408"/>
                    <a:gd name="connsiteY688" fmla="*/ 107342 h 323109"/>
                    <a:gd name="connsiteX689" fmla="*/ 3845460 w 7866408"/>
                    <a:gd name="connsiteY689" fmla="*/ 154866 h 323109"/>
                    <a:gd name="connsiteX690" fmla="*/ 3845460 w 7866408"/>
                    <a:gd name="connsiteY690" fmla="*/ 243244 h 323109"/>
                    <a:gd name="connsiteX691" fmla="*/ 3817245 w 7866408"/>
                    <a:gd name="connsiteY691" fmla="*/ 243244 h 323109"/>
                    <a:gd name="connsiteX692" fmla="*/ 3817245 w 7866408"/>
                    <a:gd name="connsiteY692" fmla="*/ 65173 h 323109"/>
                    <a:gd name="connsiteX693" fmla="*/ 3841934 w 7866408"/>
                    <a:gd name="connsiteY693" fmla="*/ 65173 h 323109"/>
                    <a:gd name="connsiteX694" fmla="*/ 3841934 w 7866408"/>
                    <a:gd name="connsiteY694" fmla="*/ 95349 h 323109"/>
                    <a:gd name="connsiteX695" fmla="*/ 3859890 w 7866408"/>
                    <a:gd name="connsiteY695" fmla="*/ 68701 h 323109"/>
                    <a:gd name="connsiteX696" fmla="*/ 3882018 w 7866408"/>
                    <a:gd name="connsiteY696" fmla="*/ 61165 h 323109"/>
                    <a:gd name="connsiteX697" fmla="*/ 3912163 w 7866408"/>
                    <a:gd name="connsiteY697" fmla="*/ 71715 h 323109"/>
                    <a:gd name="connsiteX698" fmla="*/ 3902542 w 7866408"/>
                    <a:gd name="connsiteY698" fmla="*/ 98042 h 323109"/>
                    <a:gd name="connsiteX699" fmla="*/ 3879131 w 7866408"/>
                    <a:gd name="connsiteY699" fmla="*/ 90827 h 323109"/>
                    <a:gd name="connsiteX700" fmla="*/ 5561382 w 7866408"/>
                    <a:gd name="connsiteY700" fmla="*/ 124369 h 323109"/>
                    <a:gd name="connsiteX701" fmla="*/ 5561382 w 7866408"/>
                    <a:gd name="connsiteY701" fmla="*/ 243244 h 323109"/>
                    <a:gd name="connsiteX702" fmla="*/ 5533161 w 7866408"/>
                    <a:gd name="connsiteY702" fmla="*/ 243244 h 323109"/>
                    <a:gd name="connsiteX703" fmla="*/ 5533161 w 7866408"/>
                    <a:gd name="connsiteY703" fmla="*/ 124690 h 323109"/>
                    <a:gd name="connsiteX704" fmla="*/ 5529954 w 7866408"/>
                    <a:gd name="connsiteY704" fmla="*/ 101056 h 323109"/>
                    <a:gd name="connsiteX705" fmla="*/ 5520014 w 7866408"/>
                    <a:gd name="connsiteY705" fmla="*/ 88903 h 323109"/>
                    <a:gd name="connsiteX706" fmla="*/ 5502058 w 7866408"/>
                    <a:gd name="connsiteY706" fmla="*/ 85313 h 323109"/>
                    <a:gd name="connsiteX707" fmla="*/ 5479611 w 7866408"/>
                    <a:gd name="connsiteY707" fmla="*/ 91598 h 323109"/>
                    <a:gd name="connsiteX708" fmla="*/ 5465181 w 7866408"/>
                    <a:gd name="connsiteY708" fmla="*/ 109106 h 323109"/>
                    <a:gd name="connsiteX709" fmla="*/ 5460045 w 7866408"/>
                    <a:gd name="connsiteY709" fmla="*/ 135272 h 323109"/>
                    <a:gd name="connsiteX710" fmla="*/ 5460045 w 7866408"/>
                    <a:gd name="connsiteY710" fmla="*/ 243244 h 323109"/>
                    <a:gd name="connsiteX711" fmla="*/ 5431830 w 7866408"/>
                    <a:gd name="connsiteY711" fmla="*/ 243244 h 323109"/>
                    <a:gd name="connsiteX712" fmla="*/ 5431830 w 7866408"/>
                    <a:gd name="connsiteY712" fmla="*/ 65173 h 323109"/>
                    <a:gd name="connsiteX713" fmla="*/ 5457164 w 7866408"/>
                    <a:gd name="connsiteY713" fmla="*/ 65173 h 323109"/>
                    <a:gd name="connsiteX714" fmla="*/ 5457164 w 7866408"/>
                    <a:gd name="connsiteY714" fmla="*/ 90988 h 323109"/>
                    <a:gd name="connsiteX715" fmla="*/ 5511033 w 7866408"/>
                    <a:gd name="connsiteY715" fmla="*/ 61165 h 323109"/>
                    <a:gd name="connsiteX716" fmla="*/ 5548555 w 7866408"/>
                    <a:gd name="connsiteY716" fmla="*/ 75659 h 323109"/>
                    <a:gd name="connsiteX717" fmla="*/ 5561382 w 7866408"/>
                    <a:gd name="connsiteY717" fmla="*/ 124369 h 323109"/>
                    <a:gd name="connsiteX718" fmla="*/ 7850337 w 7866408"/>
                    <a:gd name="connsiteY718" fmla="*/ 124369 h 323109"/>
                    <a:gd name="connsiteX719" fmla="*/ 7850337 w 7866408"/>
                    <a:gd name="connsiteY719" fmla="*/ 243244 h 323109"/>
                    <a:gd name="connsiteX720" fmla="*/ 7821796 w 7866408"/>
                    <a:gd name="connsiteY720" fmla="*/ 243244 h 323109"/>
                    <a:gd name="connsiteX721" fmla="*/ 7821796 w 7866408"/>
                    <a:gd name="connsiteY721" fmla="*/ 124690 h 323109"/>
                    <a:gd name="connsiteX722" fmla="*/ 7818589 w 7866408"/>
                    <a:gd name="connsiteY722" fmla="*/ 101056 h 323109"/>
                    <a:gd name="connsiteX723" fmla="*/ 7808650 w 7866408"/>
                    <a:gd name="connsiteY723" fmla="*/ 88903 h 323109"/>
                    <a:gd name="connsiteX724" fmla="*/ 7790693 w 7866408"/>
                    <a:gd name="connsiteY724" fmla="*/ 85313 h 323109"/>
                    <a:gd name="connsiteX725" fmla="*/ 7768246 w 7866408"/>
                    <a:gd name="connsiteY725" fmla="*/ 91598 h 323109"/>
                    <a:gd name="connsiteX726" fmla="*/ 7753816 w 7866408"/>
                    <a:gd name="connsiteY726" fmla="*/ 109106 h 323109"/>
                    <a:gd name="connsiteX727" fmla="*/ 7748686 w 7866408"/>
                    <a:gd name="connsiteY727" fmla="*/ 135272 h 323109"/>
                    <a:gd name="connsiteX728" fmla="*/ 7748686 w 7866408"/>
                    <a:gd name="connsiteY728" fmla="*/ 243244 h 323109"/>
                    <a:gd name="connsiteX729" fmla="*/ 7720465 w 7866408"/>
                    <a:gd name="connsiteY729" fmla="*/ 243244 h 323109"/>
                    <a:gd name="connsiteX730" fmla="*/ 7720465 w 7866408"/>
                    <a:gd name="connsiteY730" fmla="*/ 65173 h 323109"/>
                    <a:gd name="connsiteX731" fmla="*/ 7745799 w 7866408"/>
                    <a:gd name="connsiteY731" fmla="*/ 65173 h 323109"/>
                    <a:gd name="connsiteX732" fmla="*/ 7745799 w 7866408"/>
                    <a:gd name="connsiteY732" fmla="*/ 90988 h 323109"/>
                    <a:gd name="connsiteX733" fmla="*/ 7799674 w 7866408"/>
                    <a:gd name="connsiteY733" fmla="*/ 61165 h 323109"/>
                    <a:gd name="connsiteX734" fmla="*/ 7837191 w 7866408"/>
                    <a:gd name="connsiteY734" fmla="*/ 75659 h 323109"/>
                    <a:gd name="connsiteX735" fmla="*/ 7850337 w 7866408"/>
                    <a:gd name="connsiteY735" fmla="*/ 124369 h 323109"/>
                    <a:gd name="connsiteX736" fmla="*/ 5053117 w 7866408"/>
                    <a:gd name="connsiteY736" fmla="*/ 90827 h 323109"/>
                    <a:gd name="connsiteX737" fmla="*/ 5027783 w 7866408"/>
                    <a:gd name="connsiteY737" fmla="*/ 107342 h 323109"/>
                    <a:gd name="connsiteX738" fmla="*/ 5019121 w 7866408"/>
                    <a:gd name="connsiteY738" fmla="*/ 154866 h 323109"/>
                    <a:gd name="connsiteX739" fmla="*/ 5019121 w 7866408"/>
                    <a:gd name="connsiteY739" fmla="*/ 243244 h 323109"/>
                    <a:gd name="connsiteX740" fmla="*/ 4990905 w 7866408"/>
                    <a:gd name="connsiteY740" fmla="*/ 243244 h 323109"/>
                    <a:gd name="connsiteX741" fmla="*/ 4990905 w 7866408"/>
                    <a:gd name="connsiteY741" fmla="*/ 65173 h 323109"/>
                    <a:gd name="connsiteX742" fmla="*/ 5015595 w 7866408"/>
                    <a:gd name="connsiteY742" fmla="*/ 65173 h 323109"/>
                    <a:gd name="connsiteX743" fmla="*/ 5015595 w 7866408"/>
                    <a:gd name="connsiteY743" fmla="*/ 95349 h 323109"/>
                    <a:gd name="connsiteX744" fmla="*/ 5033551 w 7866408"/>
                    <a:gd name="connsiteY744" fmla="*/ 68701 h 323109"/>
                    <a:gd name="connsiteX745" fmla="*/ 5055679 w 7866408"/>
                    <a:gd name="connsiteY745" fmla="*/ 61165 h 323109"/>
                    <a:gd name="connsiteX746" fmla="*/ 5086142 w 7866408"/>
                    <a:gd name="connsiteY746" fmla="*/ 71715 h 323109"/>
                    <a:gd name="connsiteX747" fmla="*/ 5076203 w 7866408"/>
                    <a:gd name="connsiteY747" fmla="*/ 98042 h 323109"/>
                    <a:gd name="connsiteX748" fmla="*/ 5053117 w 7866408"/>
                    <a:gd name="connsiteY748" fmla="*/ 90827 h 323109"/>
                    <a:gd name="connsiteX749" fmla="*/ 1867877 w 7866408"/>
                    <a:gd name="connsiteY749" fmla="*/ 122029 h 323109"/>
                    <a:gd name="connsiteX750" fmla="*/ 1867877 w 7866408"/>
                    <a:gd name="connsiteY750" fmla="*/ 243244 h 323109"/>
                    <a:gd name="connsiteX751" fmla="*/ 1839336 w 7866408"/>
                    <a:gd name="connsiteY751" fmla="*/ 243244 h 323109"/>
                    <a:gd name="connsiteX752" fmla="*/ 1839336 w 7866408"/>
                    <a:gd name="connsiteY752" fmla="*/ 129051 h 323109"/>
                    <a:gd name="connsiteX753" fmla="*/ 1832284 w 7866408"/>
                    <a:gd name="connsiteY753" fmla="*/ 95702 h 323109"/>
                    <a:gd name="connsiteX754" fmla="*/ 1810476 w 7866408"/>
                    <a:gd name="connsiteY754" fmla="*/ 85313 h 323109"/>
                    <a:gd name="connsiteX755" fmla="*/ 1780012 w 7866408"/>
                    <a:gd name="connsiteY755" fmla="*/ 102051 h 323109"/>
                    <a:gd name="connsiteX756" fmla="*/ 1770711 w 7866408"/>
                    <a:gd name="connsiteY756" fmla="*/ 147330 h 323109"/>
                    <a:gd name="connsiteX757" fmla="*/ 1770711 w 7866408"/>
                    <a:gd name="connsiteY757" fmla="*/ 243244 h 323109"/>
                    <a:gd name="connsiteX758" fmla="*/ 1742496 w 7866408"/>
                    <a:gd name="connsiteY758" fmla="*/ 243244 h 323109"/>
                    <a:gd name="connsiteX759" fmla="*/ 1742496 w 7866408"/>
                    <a:gd name="connsiteY759" fmla="*/ 125716 h 323109"/>
                    <a:gd name="connsiteX760" fmla="*/ 1735763 w 7866408"/>
                    <a:gd name="connsiteY760" fmla="*/ 97112 h 323109"/>
                    <a:gd name="connsiteX761" fmla="*/ 1712990 w 7866408"/>
                    <a:gd name="connsiteY761" fmla="*/ 85632 h 323109"/>
                    <a:gd name="connsiteX762" fmla="*/ 1682207 w 7866408"/>
                    <a:gd name="connsiteY762" fmla="*/ 102148 h 323109"/>
                    <a:gd name="connsiteX763" fmla="*/ 1671948 w 7866408"/>
                    <a:gd name="connsiteY763" fmla="*/ 148356 h 323109"/>
                    <a:gd name="connsiteX764" fmla="*/ 1671948 w 7866408"/>
                    <a:gd name="connsiteY764" fmla="*/ 243244 h 323109"/>
                    <a:gd name="connsiteX765" fmla="*/ 1643726 w 7866408"/>
                    <a:gd name="connsiteY765" fmla="*/ 243244 h 323109"/>
                    <a:gd name="connsiteX766" fmla="*/ 1643726 w 7866408"/>
                    <a:gd name="connsiteY766" fmla="*/ 65173 h 323109"/>
                    <a:gd name="connsiteX767" fmla="*/ 1669699 w 7866408"/>
                    <a:gd name="connsiteY767" fmla="*/ 65173 h 323109"/>
                    <a:gd name="connsiteX768" fmla="*/ 1669699 w 7866408"/>
                    <a:gd name="connsiteY768" fmla="*/ 91821 h 323109"/>
                    <a:gd name="connsiteX769" fmla="*/ 1720368 w 7866408"/>
                    <a:gd name="connsiteY769" fmla="*/ 61165 h 323109"/>
                    <a:gd name="connsiteX770" fmla="*/ 1747625 w 7866408"/>
                    <a:gd name="connsiteY770" fmla="*/ 68797 h 323109"/>
                    <a:gd name="connsiteX771" fmla="*/ 1765262 w 7866408"/>
                    <a:gd name="connsiteY771" fmla="*/ 91821 h 323109"/>
                    <a:gd name="connsiteX772" fmla="*/ 1818173 w 7866408"/>
                    <a:gd name="connsiteY772" fmla="*/ 61165 h 323109"/>
                    <a:gd name="connsiteX773" fmla="*/ 1854411 w 7866408"/>
                    <a:gd name="connsiteY773" fmla="*/ 75916 h 323109"/>
                    <a:gd name="connsiteX774" fmla="*/ 1867877 w 7866408"/>
                    <a:gd name="connsiteY774" fmla="*/ 122029 h 323109"/>
                    <a:gd name="connsiteX775" fmla="*/ 7048018 w 7866408"/>
                    <a:gd name="connsiteY775" fmla="*/ 122029 h 323109"/>
                    <a:gd name="connsiteX776" fmla="*/ 7048018 w 7866408"/>
                    <a:gd name="connsiteY776" fmla="*/ 243244 h 323109"/>
                    <a:gd name="connsiteX777" fmla="*/ 7019476 w 7866408"/>
                    <a:gd name="connsiteY777" fmla="*/ 243244 h 323109"/>
                    <a:gd name="connsiteX778" fmla="*/ 7019476 w 7866408"/>
                    <a:gd name="connsiteY778" fmla="*/ 129051 h 323109"/>
                    <a:gd name="connsiteX779" fmla="*/ 7012424 w 7866408"/>
                    <a:gd name="connsiteY779" fmla="*/ 95702 h 323109"/>
                    <a:gd name="connsiteX780" fmla="*/ 6990616 w 7866408"/>
                    <a:gd name="connsiteY780" fmla="*/ 85313 h 323109"/>
                    <a:gd name="connsiteX781" fmla="*/ 6960152 w 7866408"/>
                    <a:gd name="connsiteY781" fmla="*/ 102051 h 323109"/>
                    <a:gd name="connsiteX782" fmla="*/ 6950851 w 7866408"/>
                    <a:gd name="connsiteY782" fmla="*/ 147330 h 323109"/>
                    <a:gd name="connsiteX783" fmla="*/ 6950851 w 7866408"/>
                    <a:gd name="connsiteY783" fmla="*/ 243244 h 323109"/>
                    <a:gd name="connsiteX784" fmla="*/ 6922636 w 7866408"/>
                    <a:gd name="connsiteY784" fmla="*/ 243244 h 323109"/>
                    <a:gd name="connsiteX785" fmla="*/ 6922636 w 7866408"/>
                    <a:gd name="connsiteY785" fmla="*/ 125716 h 323109"/>
                    <a:gd name="connsiteX786" fmla="*/ 6915897 w 7866408"/>
                    <a:gd name="connsiteY786" fmla="*/ 97112 h 323109"/>
                    <a:gd name="connsiteX787" fmla="*/ 6893130 w 7866408"/>
                    <a:gd name="connsiteY787" fmla="*/ 85632 h 323109"/>
                    <a:gd name="connsiteX788" fmla="*/ 6862347 w 7866408"/>
                    <a:gd name="connsiteY788" fmla="*/ 102148 h 323109"/>
                    <a:gd name="connsiteX789" fmla="*/ 6852088 w 7866408"/>
                    <a:gd name="connsiteY789" fmla="*/ 148356 h 323109"/>
                    <a:gd name="connsiteX790" fmla="*/ 6852088 w 7866408"/>
                    <a:gd name="connsiteY790" fmla="*/ 243244 h 323109"/>
                    <a:gd name="connsiteX791" fmla="*/ 6823866 w 7866408"/>
                    <a:gd name="connsiteY791" fmla="*/ 243244 h 323109"/>
                    <a:gd name="connsiteX792" fmla="*/ 6823866 w 7866408"/>
                    <a:gd name="connsiteY792" fmla="*/ 65173 h 323109"/>
                    <a:gd name="connsiteX793" fmla="*/ 6849840 w 7866408"/>
                    <a:gd name="connsiteY793" fmla="*/ 65173 h 323109"/>
                    <a:gd name="connsiteX794" fmla="*/ 6849840 w 7866408"/>
                    <a:gd name="connsiteY794" fmla="*/ 91821 h 323109"/>
                    <a:gd name="connsiteX795" fmla="*/ 6900508 w 7866408"/>
                    <a:gd name="connsiteY795" fmla="*/ 61165 h 323109"/>
                    <a:gd name="connsiteX796" fmla="*/ 6927765 w 7866408"/>
                    <a:gd name="connsiteY796" fmla="*/ 68797 h 323109"/>
                    <a:gd name="connsiteX797" fmla="*/ 6945402 w 7866408"/>
                    <a:gd name="connsiteY797" fmla="*/ 91821 h 323109"/>
                    <a:gd name="connsiteX798" fmla="*/ 6998313 w 7866408"/>
                    <a:gd name="connsiteY798" fmla="*/ 61165 h 323109"/>
                    <a:gd name="connsiteX799" fmla="*/ 7034546 w 7866408"/>
                    <a:gd name="connsiteY799" fmla="*/ 75916 h 323109"/>
                    <a:gd name="connsiteX800" fmla="*/ 7048018 w 7866408"/>
                    <a:gd name="connsiteY800" fmla="*/ 122029 h 323109"/>
                    <a:gd name="connsiteX801" fmla="*/ 3109843 w 7866408"/>
                    <a:gd name="connsiteY801" fmla="*/ 124369 h 323109"/>
                    <a:gd name="connsiteX802" fmla="*/ 3109843 w 7866408"/>
                    <a:gd name="connsiteY802" fmla="*/ 243244 h 323109"/>
                    <a:gd name="connsiteX803" fmla="*/ 3081302 w 7866408"/>
                    <a:gd name="connsiteY803" fmla="*/ 243244 h 323109"/>
                    <a:gd name="connsiteX804" fmla="*/ 3081302 w 7866408"/>
                    <a:gd name="connsiteY804" fmla="*/ 124690 h 323109"/>
                    <a:gd name="connsiteX805" fmla="*/ 3078095 w 7866408"/>
                    <a:gd name="connsiteY805" fmla="*/ 101056 h 323109"/>
                    <a:gd name="connsiteX806" fmla="*/ 3068156 w 7866408"/>
                    <a:gd name="connsiteY806" fmla="*/ 88903 h 323109"/>
                    <a:gd name="connsiteX807" fmla="*/ 3050193 w 7866408"/>
                    <a:gd name="connsiteY807" fmla="*/ 85313 h 323109"/>
                    <a:gd name="connsiteX808" fmla="*/ 3027746 w 7866408"/>
                    <a:gd name="connsiteY808" fmla="*/ 91598 h 323109"/>
                    <a:gd name="connsiteX809" fmla="*/ 3013316 w 7866408"/>
                    <a:gd name="connsiteY809" fmla="*/ 109106 h 323109"/>
                    <a:gd name="connsiteX810" fmla="*/ 3008186 w 7866408"/>
                    <a:gd name="connsiteY810" fmla="*/ 135272 h 323109"/>
                    <a:gd name="connsiteX811" fmla="*/ 3008186 w 7866408"/>
                    <a:gd name="connsiteY811" fmla="*/ 243244 h 323109"/>
                    <a:gd name="connsiteX812" fmla="*/ 2979971 w 7866408"/>
                    <a:gd name="connsiteY812" fmla="*/ 243244 h 323109"/>
                    <a:gd name="connsiteX813" fmla="*/ 2979971 w 7866408"/>
                    <a:gd name="connsiteY813" fmla="*/ 65173 h 323109"/>
                    <a:gd name="connsiteX814" fmla="*/ 3005299 w 7866408"/>
                    <a:gd name="connsiteY814" fmla="*/ 65173 h 323109"/>
                    <a:gd name="connsiteX815" fmla="*/ 3005299 w 7866408"/>
                    <a:gd name="connsiteY815" fmla="*/ 90988 h 323109"/>
                    <a:gd name="connsiteX816" fmla="*/ 3059174 w 7866408"/>
                    <a:gd name="connsiteY816" fmla="*/ 61165 h 323109"/>
                    <a:gd name="connsiteX817" fmla="*/ 3096691 w 7866408"/>
                    <a:gd name="connsiteY817" fmla="*/ 75659 h 323109"/>
                    <a:gd name="connsiteX818" fmla="*/ 3109843 w 7866408"/>
                    <a:gd name="connsiteY818" fmla="*/ 124369 h 323109"/>
                    <a:gd name="connsiteX819" fmla="*/ 2621457 w 7866408"/>
                    <a:gd name="connsiteY819" fmla="*/ 124369 h 323109"/>
                    <a:gd name="connsiteX820" fmla="*/ 2621457 w 7866408"/>
                    <a:gd name="connsiteY820" fmla="*/ 243244 h 323109"/>
                    <a:gd name="connsiteX821" fmla="*/ 2593235 w 7866408"/>
                    <a:gd name="connsiteY821" fmla="*/ 243244 h 323109"/>
                    <a:gd name="connsiteX822" fmla="*/ 2593235 w 7866408"/>
                    <a:gd name="connsiteY822" fmla="*/ 124690 h 323109"/>
                    <a:gd name="connsiteX823" fmla="*/ 2590028 w 7866408"/>
                    <a:gd name="connsiteY823" fmla="*/ 101056 h 323109"/>
                    <a:gd name="connsiteX824" fmla="*/ 2580089 w 7866408"/>
                    <a:gd name="connsiteY824" fmla="*/ 88903 h 323109"/>
                    <a:gd name="connsiteX825" fmla="*/ 2562133 w 7866408"/>
                    <a:gd name="connsiteY825" fmla="*/ 85313 h 323109"/>
                    <a:gd name="connsiteX826" fmla="*/ 2539685 w 7866408"/>
                    <a:gd name="connsiteY826" fmla="*/ 91598 h 323109"/>
                    <a:gd name="connsiteX827" fmla="*/ 2525255 w 7866408"/>
                    <a:gd name="connsiteY827" fmla="*/ 109106 h 323109"/>
                    <a:gd name="connsiteX828" fmla="*/ 2520126 w 7866408"/>
                    <a:gd name="connsiteY828" fmla="*/ 135272 h 323109"/>
                    <a:gd name="connsiteX829" fmla="*/ 2520126 w 7866408"/>
                    <a:gd name="connsiteY829" fmla="*/ 243244 h 323109"/>
                    <a:gd name="connsiteX830" fmla="*/ 2491904 w 7866408"/>
                    <a:gd name="connsiteY830" fmla="*/ 243244 h 323109"/>
                    <a:gd name="connsiteX831" fmla="*/ 2491904 w 7866408"/>
                    <a:gd name="connsiteY831" fmla="*/ 65173 h 323109"/>
                    <a:gd name="connsiteX832" fmla="*/ 2517238 w 7866408"/>
                    <a:gd name="connsiteY832" fmla="*/ 65173 h 323109"/>
                    <a:gd name="connsiteX833" fmla="*/ 2517238 w 7866408"/>
                    <a:gd name="connsiteY833" fmla="*/ 90988 h 323109"/>
                    <a:gd name="connsiteX834" fmla="*/ 2571114 w 7866408"/>
                    <a:gd name="connsiteY834" fmla="*/ 61165 h 323109"/>
                    <a:gd name="connsiteX835" fmla="*/ 2608630 w 7866408"/>
                    <a:gd name="connsiteY835" fmla="*/ 75659 h 323109"/>
                    <a:gd name="connsiteX836" fmla="*/ 2621457 w 7866408"/>
                    <a:gd name="connsiteY836" fmla="*/ 124369 h 323109"/>
                    <a:gd name="connsiteX837" fmla="*/ 4240852 w 7866408"/>
                    <a:gd name="connsiteY837" fmla="*/ 18901 h 323109"/>
                    <a:gd name="connsiteX838" fmla="*/ 4227060 w 7866408"/>
                    <a:gd name="connsiteY838" fmla="*/ 22172 h 323109"/>
                    <a:gd name="connsiteX839" fmla="*/ 4220973 w 7866408"/>
                    <a:gd name="connsiteY839" fmla="*/ 31215 h 323109"/>
                    <a:gd name="connsiteX840" fmla="*/ 4219369 w 7866408"/>
                    <a:gd name="connsiteY840" fmla="*/ 46382 h 323109"/>
                    <a:gd name="connsiteX841" fmla="*/ 4219369 w 7866408"/>
                    <a:gd name="connsiteY841" fmla="*/ 65173 h 323109"/>
                    <a:gd name="connsiteX842" fmla="*/ 4253359 w 7866408"/>
                    <a:gd name="connsiteY842" fmla="*/ 65173 h 323109"/>
                    <a:gd name="connsiteX843" fmla="*/ 4253359 w 7866408"/>
                    <a:gd name="connsiteY843" fmla="*/ 86980 h 323109"/>
                    <a:gd name="connsiteX844" fmla="*/ 4219369 w 7866408"/>
                    <a:gd name="connsiteY844" fmla="*/ 86980 h 323109"/>
                    <a:gd name="connsiteX845" fmla="*/ 4219369 w 7866408"/>
                    <a:gd name="connsiteY845" fmla="*/ 243244 h 323109"/>
                    <a:gd name="connsiteX846" fmla="*/ 4191147 w 7866408"/>
                    <a:gd name="connsiteY846" fmla="*/ 243244 h 323109"/>
                    <a:gd name="connsiteX847" fmla="*/ 4191147 w 7866408"/>
                    <a:gd name="connsiteY847" fmla="*/ 86980 h 323109"/>
                    <a:gd name="connsiteX848" fmla="*/ 4164855 w 7866408"/>
                    <a:gd name="connsiteY848" fmla="*/ 86980 h 323109"/>
                    <a:gd name="connsiteX849" fmla="*/ 4164855 w 7866408"/>
                    <a:gd name="connsiteY849" fmla="*/ 65173 h 323109"/>
                    <a:gd name="connsiteX850" fmla="*/ 4191147 w 7866408"/>
                    <a:gd name="connsiteY850" fmla="*/ 65173 h 323109"/>
                    <a:gd name="connsiteX851" fmla="*/ 4191147 w 7866408"/>
                    <a:gd name="connsiteY851" fmla="*/ 42695 h 323109"/>
                    <a:gd name="connsiteX852" fmla="*/ 4237326 w 7866408"/>
                    <a:gd name="connsiteY852" fmla="*/ -6753 h 323109"/>
                    <a:gd name="connsiteX853" fmla="*/ 4259773 w 7866408"/>
                    <a:gd name="connsiteY853" fmla="*/ -3900 h 323109"/>
                    <a:gd name="connsiteX854" fmla="*/ 4254963 w 7866408"/>
                    <a:gd name="connsiteY854" fmla="*/ 20760 h 323109"/>
                    <a:gd name="connsiteX855" fmla="*/ 4240852 w 7866408"/>
                    <a:gd name="connsiteY855" fmla="*/ 18901 h 323109"/>
                    <a:gd name="connsiteX856" fmla="*/ 1417652 w 7866408"/>
                    <a:gd name="connsiteY856" fmla="*/ 65173 h 323109"/>
                    <a:gd name="connsiteX857" fmla="*/ 1451968 w 7866408"/>
                    <a:gd name="connsiteY857" fmla="*/ 65173 h 323109"/>
                    <a:gd name="connsiteX858" fmla="*/ 1391679 w 7866408"/>
                    <a:gd name="connsiteY858" fmla="*/ 129724 h 323109"/>
                    <a:gd name="connsiteX859" fmla="*/ 1455494 w 7866408"/>
                    <a:gd name="connsiteY859" fmla="*/ 243244 h 323109"/>
                    <a:gd name="connsiteX860" fmla="*/ 1424066 w 7866408"/>
                    <a:gd name="connsiteY860" fmla="*/ 243244 h 323109"/>
                    <a:gd name="connsiteX861" fmla="*/ 1373403 w 7866408"/>
                    <a:gd name="connsiteY861" fmla="*/ 150023 h 323109"/>
                    <a:gd name="connsiteX862" fmla="*/ 1355766 w 7866408"/>
                    <a:gd name="connsiteY862" fmla="*/ 167950 h 323109"/>
                    <a:gd name="connsiteX863" fmla="*/ 1355766 w 7866408"/>
                    <a:gd name="connsiteY863" fmla="*/ 243244 h 323109"/>
                    <a:gd name="connsiteX864" fmla="*/ 1327225 w 7866408"/>
                    <a:gd name="connsiteY864" fmla="*/ 243244 h 323109"/>
                    <a:gd name="connsiteX865" fmla="*/ 1327225 w 7866408"/>
                    <a:gd name="connsiteY865" fmla="*/ -2553 h 323109"/>
                    <a:gd name="connsiteX866" fmla="*/ 1355766 w 7866408"/>
                    <a:gd name="connsiteY866" fmla="*/ -2553 h 323109"/>
                    <a:gd name="connsiteX867" fmla="*/ 1355766 w 7866408"/>
                    <a:gd name="connsiteY867" fmla="*/ 133573 h 323109"/>
                    <a:gd name="connsiteX868" fmla="*/ 1417652 w 7866408"/>
                    <a:gd name="connsiteY868" fmla="*/ 65173 h 323109"/>
                    <a:gd name="connsiteX869" fmla="*/ 4022156 w 7866408"/>
                    <a:gd name="connsiteY869" fmla="*/ 65173 h 323109"/>
                    <a:gd name="connsiteX870" fmla="*/ 4056465 w 7866408"/>
                    <a:gd name="connsiteY870" fmla="*/ 65173 h 323109"/>
                    <a:gd name="connsiteX871" fmla="*/ 3996176 w 7866408"/>
                    <a:gd name="connsiteY871" fmla="*/ 129724 h 323109"/>
                    <a:gd name="connsiteX872" fmla="*/ 4060311 w 7866408"/>
                    <a:gd name="connsiteY872" fmla="*/ 243244 h 323109"/>
                    <a:gd name="connsiteX873" fmla="*/ 4028569 w 7866408"/>
                    <a:gd name="connsiteY873" fmla="*/ 243244 h 323109"/>
                    <a:gd name="connsiteX874" fmla="*/ 3977900 w 7866408"/>
                    <a:gd name="connsiteY874" fmla="*/ 150023 h 323109"/>
                    <a:gd name="connsiteX875" fmla="*/ 3960263 w 7866408"/>
                    <a:gd name="connsiteY875" fmla="*/ 167950 h 323109"/>
                    <a:gd name="connsiteX876" fmla="*/ 3960263 w 7866408"/>
                    <a:gd name="connsiteY876" fmla="*/ 243244 h 323109"/>
                    <a:gd name="connsiteX877" fmla="*/ 3932042 w 7866408"/>
                    <a:gd name="connsiteY877" fmla="*/ 243244 h 323109"/>
                    <a:gd name="connsiteX878" fmla="*/ 3932042 w 7866408"/>
                    <a:gd name="connsiteY878" fmla="*/ -2553 h 323109"/>
                    <a:gd name="connsiteX879" fmla="*/ 3960263 w 7866408"/>
                    <a:gd name="connsiteY879" fmla="*/ -2553 h 323109"/>
                    <a:gd name="connsiteX880" fmla="*/ 3960263 w 7866408"/>
                    <a:gd name="connsiteY880" fmla="*/ 133573 h 323109"/>
                    <a:gd name="connsiteX881" fmla="*/ 4022156 w 7866408"/>
                    <a:gd name="connsiteY881" fmla="*/ 65173 h 323109"/>
                    <a:gd name="connsiteX882" fmla="*/ 1066835 w 7866408"/>
                    <a:gd name="connsiteY882" fmla="*/ 243244 h 323109"/>
                    <a:gd name="connsiteX883" fmla="*/ 1066835 w 7866408"/>
                    <a:gd name="connsiteY883" fmla="*/ -2553 h 323109"/>
                    <a:gd name="connsiteX884" fmla="*/ 1095057 w 7866408"/>
                    <a:gd name="connsiteY884" fmla="*/ -2553 h 323109"/>
                    <a:gd name="connsiteX885" fmla="*/ 1095057 w 7866408"/>
                    <a:gd name="connsiteY885" fmla="*/ 243244 h 323109"/>
                    <a:gd name="connsiteX886" fmla="*/ 1066835 w 7866408"/>
                    <a:gd name="connsiteY886" fmla="*/ 243244 h 323109"/>
                    <a:gd name="connsiteX887" fmla="*/ 6059383 w 7866408"/>
                    <a:gd name="connsiteY887" fmla="*/ 166794 h 323109"/>
                    <a:gd name="connsiteX888" fmla="*/ 6038858 w 7866408"/>
                    <a:gd name="connsiteY888" fmla="*/ 177922 h 323109"/>
                    <a:gd name="connsiteX889" fmla="*/ 6032445 w 7866408"/>
                    <a:gd name="connsiteY889" fmla="*/ 197130 h 323109"/>
                    <a:gd name="connsiteX890" fmla="*/ 6039184 w 7866408"/>
                    <a:gd name="connsiteY890" fmla="*/ 217590 h 323109"/>
                    <a:gd name="connsiteX891" fmla="*/ 6058099 w 7866408"/>
                    <a:gd name="connsiteY891" fmla="*/ 224965 h 323109"/>
                    <a:gd name="connsiteX892" fmla="*/ 6077984 w 7866408"/>
                    <a:gd name="connsiteY892" fmla="*/ 218775 h 323109"/>
                    <a:gd name="connsiteX893" fmla="*/ 6091130 w 7866408"/>
                    <a:gd name="connsiteY893" fmla="*/ 202068 h 323109"/>
                    <a:gd name="connsiteX894" fmla="*/ 6095621 w 7866408"/>
                    <a:gd name="connsiteY894" fmla="*/ 179012 h 323109"/>
                    <a:gd name="connsiteX895" fmla="*/ 6095621 w 7866408"/>
                    <a:gd name="connsiteY895" fmla="*/ 155219 h 323109"/>
                    <a:gd name="connsiteX896" fmla="*/ 6059383 w 7866408"/>
                    <a:gd name="connsiteY896" fmla="*/ 166794 h 323109"/>
                    <a:gd name="connsiteX897" fmla="*/ 2385124 w 7866408"/>
                    <a:gd name="connsiteY897" fmla="*/ 166794 h 323109"/>
                    <a:gd name="connsiteX898" fmla="*/ 2364600 w 7866408"/>
                    <a:gd name="connsiteY898" fmla="*/ 177922 h 323109"/>
                    <a:gd name="connsiteX899" fmla="*/ 2358186 w 7866408"/>
                    <a:gd name="connsiteY899" fmla="*/ 197130 h 323109"/>
                    <a:gd name="connsiteX900" fmla="*/ 2364600 w 7866408"/>
                    <a:gd name="connsiteY900" fmla="*/ 217590 h 323109"/>
                    <a:gd name="connsiteX901" fmla="*/ 2383840 w 7866408"/>
                    <a:gd name="connsiteY901" fmla="*/ 224965 h 323109"/>
                    <a:gd name="connsiteX902" fmla="*/ 2403400 w 7866408"/>
                    <a:gd name="connsiteY902" fmla="*/ 218775 h 323109"/>
                    <a:gd name="connsiteX903" fmla="*/ 2416546 w 7866408"/>
                    <a:gd name="connsiteY903" fmla="*/ 202068 h 323109"/>
                    <a:gd name="connsiteX904" fmla="*/ 2421037 w 7866408"/>
                    <a:gd name="connsiteY904" fmla="*/ 179012 h 323109"/>
                    <a:gd name="connsiteX905" fmla="*/ 2421037 w 7866408"/>
                    <a:gd name="connsiteY905" fmla="*/ 155219 h 323109"/>
                    <a:gd name="connsiteX906" fmla="*/ 2385124 w 7866408"/>
                    <a:gd name="connsiteY906" fmla="*/ 166794 h 323109"/>
                    <a:gd name="connsiteX907" fmla="*/ 960055 w 7866408"/>
                    <a:gd name="connsiteY907" fmla="*/ 166794 h 323109"/>
                    <a:gd name="connsiteX908" fmla="*/ 939531 w 7866408"/>
                    <a:gd name="connsiteY908" fmla="*/ 177922 h 323109"/>
                    <a:gd name="connsiteX909" fmla="*/ 933118 w 7866408"/>
                    <a:gd name="connsiteY909" fmla="*/ 197130 h 323109"/>
                    <a:gd name="connsiteX910" fmla="*/ 939531 w 7866408"/>
                    <a:gd name="connsiteY910" fmla="*/ 217590 h 323109"/>
                    <a:gd name="connsiteX911" fmla="*/ 958771 w 7866408"/>
                    <a:gd name="connsiteY911" fmla="*/ 224965 h 323109"/>
                    <a:gd name="connsiteX912" fmla="*/ 978331 w 7866408"/>
                    <a:gd name="connsiteY912" fmla="*/ 218775 h 323109"/>
                    <a:gd name="connsiteX913" fmla="*/ 991477 w 7866408"/>
                    <a:gd name="connsiteY913" fmla="*/ 202068 h 323109"/>
                    <a:gd name="connsiteX914" fmla="*/ 995968 w 7866408"/>
                    <a:gd name="connsiteY914" fmla="*/ 179012 h 323109"/>
                    <a:gd name="connsiteX915" fmla="*/ 995968 w 7866408"/>
                    <a:gd name="connsiteY915" fmla="*/ 155219 h 323109"/>
                    <a:gd name="connsiteX916" fmla="*/ 960055 w 7866408"/>
                    <a:gd name="connsiteY916" fmla="*/ 166794 h 323109"/>
                    <a:gd name="connsiteX917" fmla="*/ 236620 w 7866408"/>
                    <a:gd name="connsiteY917" fmla="*/ 166794 h 323109"/>
                    <a:gd name="connsiteX918" fmla="*/ 216096 w 7866408"/>
                    <a:gd name="connsiteY918" fmla="*/ 177922 h 323109"/>
                    <a:gd name="connsiteX919" fmla="*/ 209363 w 7866408"/>
                    <a:gd name="connsiteY919" fmla="*/ 197130 h 323109"/>
                    <a:gd name="connsiteX920" fmla="*/ 216096 w 7866408"/>
                    <a:gd name="connsiteY920" fmla="*/ 217590 h 323109"/>
                    <a:gd name="connsiteX921" fmla="*/ 235017 w 7866408"/>
                    <a:gd name="connsiteY921" fmla="*/ 224965 h 323109"/>
                    <a:gd name="connsiteX922" fmla="*/ 254896 w 7866408"/>
                    <a:gd name="connsiteY922" fmla="*/ 218775 h 323109"/>
                    <a:gd name="connsiteX923" fmla="*/ 268042 w 7866408"/>
                    <a:gd name="connsiteY923" fmla="*/ 202068 h 323109"/>
                    <a:gd name="connsiteX924" fmla="*/ 272533 w 7866408"/>
                    <a:gd name="connsiteY924" fmla="*/ 179012 h 323109"/>
                    <a:gd name="connsiteX925" fmla="*/ 272533 w 7866408"/>
                    <a:gd name="connsiteY925" fmla="*/ 155219 h 323109"/>
                    <a:gd name="connsiteX926" fmla="*/ 236620 w 7866408"/>
                    <a:gd name="connsiteY926" fmla="*/ 166794 h 323109"/>
                    <a:gd name="connsiteX927" fmla="*/ 7273446 w 7866408"/>
                    <a:gd name="connsiteY927" fmla="*/ 155059 h 323109"/>
                    <a:gd name="connsiteX928" fmla="*/ 7312253 w 7866408"/>
                    <a:gd name="connsiteY928" fmla="*/ 224451 h 323109"/>
                    <a:gd name="connsiteX929" fmla="*/ 7334055 w 7866408"/>
                    <a:gd name="connsiteY929" fmla="*/ 217493 h 323109"/>
                    <a:gd name="connsiteX930" fmla="*/ 7348804 w 7866408"/>
                    <a:gd name="connsiteY930" fmla="*/ 195527 h 323109"/>
                    <a:gd name="connsiteX931" fmla="*/ 7354259 w 7866408"/>
                    <a:gd name="connsiteY931" fmla="*/ 157400 h 323109"/>
                    <a:gd name="connsiteX932" fmla="*/ 7342717 w 7866408"/>
                    <a:gd name="connsiteY932" fmla="*/ 101570 h 323109"/>
                    <a:gd name="connsiteX933" fmla="*/ 7311608 w 7866408"/>
                    <a:gd name="connsiteY933" fmla="*/ 84799 h 323109"/>
                    <a:gd name="connsiteX934" fmla="*/ 7283712 w 7866408"/>
                    <a:gd name="connsiteY934" fmla="*/ 100544 h 323109"/>
                    <a:gd name="connsiteX935" fmla="*/ 7273446 w 7866408"/>
                    <a:gd name="connsiteY935" fmla="*/ 155059 h 323109"/>
                    <a:gd name="connsiteX936" fmla="*/ 1535981 w 7866408"/>
                    <a:gd name="connsiteY936" fmla="*/ 84447 h 323109"/>
                    <a:gd name="connsiteX937" fmla="*/ 1513854 w 7866408"/>
                    <a:gd name="connsiteY937" fmla="*/ 91919 h 323109"/>
                    <a:gd name="connsiteX938" fmla="*/ 1499104 w 7866408"/>
                    <a:gd name="connsiteY938" fmla="*/ 114621 h 323109"/>
                    <a:gd name="connsiteX939" fmla="*/ 1493655 w 7866408"/>
                    <a:gd name="connsiteY939" fmla="*/ 152685 h 323109"/>
                    <a:gd name="connsiteX940" fmla="*/ 1504553 w 7866408"/>
                    <a:gd name="connsiteY940" fmla="*/ 205596 h 323109"/>
                    <a:gd name="connsiteX941" fmla="*/ 1535981 w 7866408"/>
                    <a:gd name="connsiteY941" fmla="*/ 224132 h 323109"/>
                    <a:gd name="connsiteX942" fmla="*/ 1567410 w 7866408"/>
                    <a:gd name="connsiteY942" fmla="*/ 207264 h 323109"/>
                    <a:gd name="connsiteX943" fmla="*/ 1579272 w 7866408"/>
                    <a:gd name="connsiteY943" fmla="*/ 151018 h 323109"/>
                    <a:gd name="connsiteX944" fmla="*/ 1567729 w 7866408"/>
                    <a:gd name="connsiteY944" fmla="*/ 101475 h 323109"/>
                    <a:gd name="connsiteX945" fmla="*/ 1535981 w 7866408"/>
                    <a:gd name="connsiteY945" fmla="*/ 84447 h 323109"/>
                    <a:gd name="connsiteX946" fmla="*/ 633289 w 7866408"/>
                    <a:gd name="connsiteY946" fmla="*/ 84447 h 323109"/>
                    <a:gd name="connsiteX947" fmla="*/ 611161 w 7866408"/>
                    <a:gd name="connsiteY947" fmla="*/ 91919 h 323109"/>
                    <a:gd name="connsiteX948" fmla="*/ 596092 w 7866408"/>
                    <a:gd name="connsiteY948" fmla="*/ 114621 h 323109"/>
                    <a:gd name="connsiteX949" fmla="*/ 590637 w 7866408"/>
                    <a:gd name="connsiteY949" fmla="*/ 152685 h 323109"/>
                    <a:gd name="connsiteX950" fmla="*/ 601861 w 7866408"/>
                    <a:gd name="connsiteY950" fmla="*/ 205596 h 323109"/>
                    <a:gd name="connsiteX951" fmla="*/ 633289 w 7866408"/>
                    <a:gd name="connsiteY951" fmla="*/ 224132 h 323109"/>
                    <a:gd name="connsiteX952" fmla="*/ 664717 w 7866408"/>
                    <a:gd name="connsiteY952" fmla="*/ 207264 h 323109"/>
                    <a:gd name="connsiteX953" fmla="*/ 676580 w 7866408"/>
                    <a:gd name="connsiteY953" fmla="*/ 151018 h 323109"/>
                    <a:gd name="connsiteX954" fmla="*/ 665037 w 7866408"/>
                    <a:gd name="connsiteY954" fmla="*/ 101475 h 323109"/>
                    <a:gd name="connsiteX955" fmla="*/ 633289 w 7866408"/>
                    <a:gd name="connsiteY955" fmla="*/ 84447 h 323109"/>
                    <a:gd name="connsiteX956" fmla="*/ 5324085 w 7866408"/>
                    <a:gd name="connsiteY956" fmla="*/ 84447 h 323109"/>
                    <a:gd name="connsiteX957" fmla="*/ 5301957 w 7866408"/>
                    <a:gd name="connsiteY957" fmla="*/ 91919 h 323109"/>
                    <a:gd name="connsiteX958" fmla="*/ 5286882 w 7866408"/>
                    <a:gd name="connsiteY958" fmla="*/ 114621 h 323109"/>
                    <a:gd name="connsiteX959" fmla="*/ 5281433 w 7866408"/>
                    <a:gd name="connsiteY959" fmla="*/ 152685 h 323109"/>
                    <a:gd name="connsiteX960" fmla="*/ 5292337 w 7866408"/>
                    <a:gd name="connsiteY960" fmla="*/ 205596 h 323109"/>
                    <a:gd name="connsiteX961" fmla="*/ 5324085 w 7866408"/>
                    <a:gd name="connsiteY961" fmla="*/ 224132 h 323109"/>
                    <a:gd name="connsiteX962" fmla="*/ 5355507 w 7866408"/>
                    <a:gd name="connsiteY962" fmla="*/ 207264 h 323109"/>
                    <a:gd name="connsiteX963" fmla="*/ 5367050 w 7866408"/>
                    <a:gd name="connsiteY963" fmla="*/ 151018 h 323109"/>
                    <a:gd name="connsiteX964" fmla="*/ 5355826 w 7866408"/>
                    <a:gd name="connsiteY964" fmla="*/ 101475 h 323109"/>
                    <a:gd name="connsiteX965" fmla="*/ 5324085 w 7866408"/>
                    <a:gd name="connsiteY965" fmla="*/ 84447 h 323109"/>
                    <a:gd name="connsiteX966" fmla="*/ 4340260 w 7866408"/>
                    <a:gd name="connsiteY966" fmla="*/ 84447 h 323109"/>
                    <a:gd name="connsiteX967" fmla="*/ 4318132 w 7866408"/>
                    <a:gd name="connsiteY967" fmla="*/ 91919 h 323109"/>
                    <a:gd name="connsiteX968" fmla="*/ 4303383 w 7866408"/>
                    <a:gd name="connsiteY968" fmla="*/ 114621 h 323109"/>
                    <a:gd name="connsiteX969" fmla="*/ 4297934 w 7866408"/>
                    <a:gd name="connsiteY969" fmla="*/ 152685 h 323109"/>
                    <a:gd name="connsiteX970" fmla="*/ 4308832 w 7866408"/>
                    <a:gd name="connsiteY970" fmla="*/ 205596 h 323109"/>
                    <a:gd name="connsiteX971" fmla="*/ 4340260 w 7866408"/>
                    <a:gd name="connsiteY971" fmla="*/ 224132 h 323109"/>
                    <a:gd name="connsiteX972" fmla="*/ 4371688 w 7866408"/>
                    <a:gd name="connsiteY972" fmla="*/ 207264 h 323109"/>
                    <a:gd name="connsiteX973" fmla="*/ 4383551 w 7866408"/>
                    <a:gd name="connsiteY973" fmla="*/ 151018 h 323109"/>
                    <a:gd name="connsiteX974" fmla="*/ 4372008 w 7866408"/>
                    <a:gd name="connsiteY974" fmla="*/ 101475 h 323109"/>
                    <a:gd name="connsiteX975" fmla="*/ 4340260 w 7866408"/>
                    <a:gd name="connsiteY975" fmla="*/ 84447 h 323109"/>
                    <a:gd name="connsiteX976" fmla="*/ 5867299 w 7866408"/>
                    <a:gd name="connsiteY976" fmla="*/ 151179 h 323109"/>
                    <a:gd name="connsiteX977" fmla="*/ 5878522 w 7866408"/>
                    <a:gd name="connsiteY977" fmla="*/ 206431 h 323109"/>
                    <a:gd name="connsiteX978" fmla="*/ 5909631 w 7866408"/>
                    <a:gd name="connsiteY978" fmla="*/ 223971 h 323109"/>
                    <a:gd name="connsiteX979" fmla="*/ 5937847 w 7866408"/>
                    <a:gd name="connsiteY979" fmla="*/ 208194 h 323109"/>
                    <a:gd name="connsiteX980" fmla="*/ 5948112 w 7866408"/>
                    <a:gd name="connsiteY980" fmla="*/ 153551 h 323109"/>
                    <a:gd name="connsiteX981" fmla="*/ 5908986 w 7866408"/>
                    <a:gd name="connsiteY981" fmla="*/ 84447 h 323109"/>
                    <a:gd name="connsiteX982" fmla="*/ 5878522 w 7866408"/>
                    <a:gd name="connsiteY982" fmla="*/ 101056 h 323109"/>
                    <a:gd name="connsiteX983" fmla="*/ 5867299 w 7866408"/>
                    <a:gd name="connsiteY983" fmla="*/ 151179 h 323109"/>
                    <a:gd name="connsiteX984" fmla="*/ 4683699 w 7866408"/>
                    <a:gd name="connsiteY984" fmla="*/ 151179 h 323109"/>
                    <a:gd name="connsiteX985" fmla="*/ 4695242 w 7866408"/>
                    <a:gd name="connsiteY985" fmla="*/ 206431 h 323109"/>
                    <a:gd name="connsiteX986" fmla="*/ 4726351 w 7866408"/>
                    <a:gd name="connsiteY986" fmla="*/ 223971 h 323109"/>
                    <a:gd name="connsiteX987" fmla="*/ 4754566 w 7866408"/>
                    <a:gd name="connsiteY987" fmla="*/ 208194 h 323109"/>
                    <a:gd name="connsiteX988" fmla="*/ 4764512 w 7866408"/>
                    <a:gd name="connsiteY988" fmla="*/ 153551 h 323109"/>
                    <a:gd name="connsiteX989" fmla="*/ 4725706 w 7866408"/>
                    <a:gd name="connsiteY989" fmla="*/ 84447 h 323109"/>
                    <a:gd name="connsiteX990" fmla="*/ 4695242 w 7866408"/>
                    <a:gd name="connsiteY990" fmla="*/ 101056 h 323109"/>
                    <a:gd name="connsiteX991" fmla="*/ 4683699 w 7866408"/>
                    <a:gd name="connsiteY991" fmla="*/ 151179 h 323109"/>
                    <a:gd name="connsiteX992" fmla="*/ 1936183 w 7866408"/>
                    <a:gd name="connsiteY992" fmla="*/ 151179 h 323109"/>
                    <a:gd name="connsiteX993" fmla="*/ 1947726 w 7866408"/>
                    <a:gd name="connsiteY993" fmla="*/ 206431 h 323109"/>
                    <a:gd name="connsiteX994" fmla="*/ 1978828 w 7866408"/>
                    <a:gd name="connsiteY994" fmla="*/ 223971 h 323109"/>
                    <a:gd name="connsiteX995" fmla="*/ 2007050 w 7866408"/>
                    <a:gd name="connsiteY995" fmla="*/ 208194 h 323109"/>
                    <a:gd name="connsiteX996" fmla="*/ 2017309 w 7866408"/>
                    <a:gd name="connsiteY996" fmla="*/ 153551 h 323109"/>
                    <a:gd name="connsiteX997" fmla="*/ 1978190 w 7866408"/>
                    <a:gd name="connsiteY997" fmla="*/ 84447 h 323109"/>
                    <a:gd name="connsiteX998" fmla="*/ 1947726 w 7866408"/>
                    <a:gd name="connsiteY998" fmla="*/ 101056 h 323109"/>
                    <a:gd name="connsiteX999" fmla="*/ 1936183 w 7866408"/>
                    <a:gd name="connsiteY999" fmla="*/ 151179 h 323109"/>
                    <a:gd name="connsiteX1000" fmla="*/ 7111833 w 7866408"/>
                    <a:gd name="connsiteY1000" fmla="*/ 137934 h 323109"/>
                    <a:gd name="connsiteX1001" fmla="*/ 7189752 w 7866408"/>
                    <a:gd name="connsiteY1001" fmla="*/ 137934 h 323109"/>
                    <a:gd name="connsiteX1002" fmla="*/ 7180132 w 7866408"/>
                    <a:gd name="connsiteY1002" fmla="*/ 97883 h 323109"/>
                    <a:gd name="connsiteX1003" fmla="*/ 7150633 w 7866408"/>
                    <a:gd name="connsiteY1003" fmla="*/ 84126 h 323109"/>
                    <a:gd name="connsiteX1004" fmla="*/ 7122092 w 7866408"/>
                    <a:gd name="connsiteY1004" fmla="*/ 98042 h 323109"/>
                    <a:gd name="connsiteX1005" fmla="*/ 7111833 w 7866408"/>
                    <a:gd name="connsiteY1005" fmla="*/ 137934 h 323109"/>
                    <a:gd name="connsiteX1006" fmla="*/ 3677107 w 7866408"/>
                    <a:gd name="connsiteY1006" fmla="*/ 137934 h 323109"/>
                    <a:gd name="connsiteX1007" fmla="*/ 3755033 w 7866408"/>
                    <a:gd name="connsiteY1007" fmla="*/ 137934 h 323109"/>
                    <a:gd name="connsiteX1008" fmla="*/ 3745413 w 7866408"/>
                    <a:gd name="connsiteY1008" fmla="*/ 97883 h 323109"/>
                    <a:gd name="connsiteX1009" fmla="*/ 3715914 w 7866408"/>
                    <a:gd name="connsiteY1009" fmla="*/ 84126 h 323109"/>
                    <a:gd name="connsiteX1010" fmla="*/ 3687373 w 7866408"/>
                    <a:gd name="connsiteY1010" fmla="*/ 98042 h 323109"/>
                    <a:gd name="connsiteX1011" fmla="*/ 3677107 w 7866408"/>
                    <a:gd name="connsiteY1011" fmla="*/ 137934 h 323109"/>
                    <a:gd name="connsiteX1012" fmla="*/ 2103571 w 7866408"/>
                    <a:gd name="connsiteY1012" fmla="*/ 137934 h 323109"/>
                    <a:gd name="connsiteX1013" fmla="*/ 2181171 w 7866408"/>
                    <a:gd name="connsiteY1013" fmla="*/ 137934 h 323109"/>
                    <a:gd name="connsiteX1014" fmla="*/ 2171551 w 7866408"/>
                    <a:gd name="connsiteY1014" fmla="*/ 97883 h 323109"/>
                    <a:gd name="connsiteX1015" fmla="*/ 2142052 w 7866408"/>
                    <a:gd name="connsiteY1015" fmla="*/ 84126 h 323109"/>
                    <a:gd name="connsiteX1016" fmla="*/ 2113830 w 7866408"/>
                    <a:gd name="connsiteY1016" fmla="*/ 98042 h 323109"/>
                    <a:gd name="connsiteX1017" fmla="*/ 2103571 w 7866408"/>
                    <a:gd name="connsiteY1017" fmla="*/ 137934 h 323109"/>
                    <a:gd name="connsiteX1018" fmla="*/ 3173652 w 7866408"/>
                    <a:gd name="connsiteY1018" fmla="*/ 137934 h 323109"/>
                    <a:gd name="connsiteX1019" fmla="*/ 3251578 w 7866408"/>
                    <a:gd name="connsiteY1019" fmla="*/ 137934 h 323109"/>
                    <a:gd name="connsiteX1020" fmla="*/ 3241958 w 7866408"/>
                    <a:gd name="connsiteY1020" fmla="*/ 97883 h 323109"/>
                    <a:gd name="connsiteX1021" fmla="*/ 3212458 w 7866408"/>
                    <a:gd name="connsiteY1021" fmla="*/ 84126 h 323109"/>
                    <a:gd name="connsiteX1022" fmla="*/ 3183917 w 7866408"/>
                    <a:gd name="connsiteY1022" fmla="*/ 98042 h 323109"/>
                    <a:gd name="connsiteX1023" fmla="*/ 3173652 w 7866408"/>
                    <a:gd name="connsiteY1023" fmla="*/ 137934 h 323109"/>
                    <a:gd name="connsiteX1024" fmla="*/ 2839833 w 7866408"/>
                    <a:gd name="connsiteY1024" fmla="*/ 137934 h 323109"/>
                    <a:gd name="connsiteX1025" fmla="*/ 2917759 w 7866408"/>
                    <a:gd name="connsiteY1025" fmla="*/ 137934 h 323109"/>
                    <a:gd name="connsiteX1026" fmla="*/ 2908139 w 7866408"/>
                    <a:gd name="connsiteY1026" fmla="*/ 97883 h 323109"/>
                    <a:gd name="connsiteX1027" fmla="*/ 2878314 w 7866408"/>
                    <a:gd name="connsiteY1027" fmla="*/ 84126 h 323109"/>
                    <a:gd name="connsiteX1028" fmla="*/ 2850099 w 7866408"/>
                    <a:gd name="connsiteY1028" fmla="*/ 98042 h 323109"/>
                    <a:gd name="connsiteX1029" fmla="*/ 2839833 w 7866408"/>
                    <a:gd name="connsiteY1029" fmla="*/ 137934 h 323109"/>
                    <a:gd name="connsiteX1030" fmla="*/ 6494539 w 7866408"/>
                    <a:gd name="connsiteY1030" fmla="*/ 137934 h 323109"/>
                    <a:gd name="connsiteX1031" fmla="*/ 6572458 w 7866408"/>
                    <a:gd name="connsiteY1031" fmla="*/ 137934 h 323109"/>
                    <a:gd name="connsiteX1032" fmla="*/ 6562519 w 7866408"/>
                    <a:gd name="connsiteY1032" fmla="*/ 97883 h 323109"/>
                    <a:gd name="connsiteX1033" fmla="*/ 6533019 w 7866408"/>
                    <a:gd name="connsiteY1033" fmla="*/ 84126 h 323109"/>
                    <a:gd name="connsiteX1034" fmla="*/ 6504798 w 7866408"/>
                    <a:gd name="connsiteY1034" fmla="*/ 98042 h 323109"/>
                    <a:gd name="connsiteX1035" fmla="*/ 6494539 w 7866408"/>
                    <a:gd name="connsiteY1035" fmla="*/ 137934 h 323109"/>
                    <a:gd name="connsiteX1036" fmla="*/ 4851093 w 7866408"/>
                    <a:gd name="connsiteY1036" fmla="*/ 137934 h 323109"/>
                    <a:gd name="connsiteX1037" fmla="*/ 4928694 w 7866408"/>
                    <a:gd name="connsiteY1037" fmla="*/ 137934 h 323109"/>
                    <a:gd name="connsiteX1038" fmla="*/ 4919073 w 7866408"/>
                    <a:gd name="connsiteY1038" fmla="*/ 97883 h 323109"/>
                    <a:gd name="connsiteX1039" fmla="*/ 4889574 w 7866408"/>
                    <a:gd name="connsiteY1039" fmla="*/ 84126 h 323109"/>
                    <a:gd name="connsiteX1040" fmla="*/ 4861033 w 7866408"/>
                    <a:gd name="connsiteY1040" fmla="*/ 98042 h 323109"/>
                    <a:gd name="connsiteX1041" fmla="*/ 4851093 w 7866408"/>
                    <a:gd name="connsiteY1041" fmla="*/ 137934 h 323109"/>
                    <a:gd name="connsiteX1042" fmla="*/ 7649278 w 7866408"/>
                    <a:gd name="connsiteY1042" fmla="*/ 31631 h 323109"/>
                    <a:gd name="connsiteX1043" fmla="*/ 7649278 w 7866408"/>
                    <a:gd name="connsiteY1043" fmla="*/ -2553 h 323109"/>
                    <a:gd name="connsiteX1044" fmla="*/ 7677493 w 7866408"/>
                    <a:gd name="connsiteY1044" fmla="*/ -2553 h 323109"/>
                    <a:gd name="connsiteX1045" fmla="*/ 7677493 w 7866408"/>
                    <a:gd name="connsiteY1045" fmla="*/ 31631 h 323109"/>
                    <a:gd name="connsiteX1046" fmla="*/ 7649278 w 7866408"/>
                    <a:gd name="connsiteY1046" fmla="*/ 31631 h 323109"/>
                    <a:gd name="connsiteX1047" fmla="*/ 5698307 w 7866408"/>
                    <a:gd name="connsiteY1047" fmla="*/ 31631 h 323109"/>
                    <a:gd name="connsiteX1048" fmla="*/ 5698307 w 7866408"/>
                    <a:gd name="connsiteY1048" fmla="*/ -2553 h 323109"/>
                    <a:gd name="connsiteX1049" fmla="*/ 5726529 w 7866408"/>
                    <a:gd name="connsiteY1049" fmla="*/ -2553 h 323109"/>
                    <a:gd name="connsiteX1050" fmla="*/ 5726529 w 7866408"/>
                    <a:gd name="connsiteY1050" fmla="*/ 31631 h 323109"/>
                    <a:gd name="connsiteX1051" fmla="*/ 5698307 w 7866408"/>
                    <a:gd name="connsiteY1051" fmla="*/ 31631 h 323109"/>
                    <a:gd name="connsiteX1052" fmla="*/ 497968 w 7866408"/>
                    <a:gd name="connsiteY1052" fmla="*/ 31631 h 323109"/>
                    <a:gd name="connsiteX1053" fmla="*/ 497968 w 7866408"/>
                    <a:gd name="connsiteY1053" fmla="*/ -2553 h 323109"/>
                    <a:gd name="connsiteX1054" fmla="*/ 526183 w 7866408"/>
                    <a:gd name="connsiteY1054" fmla="*/ -2553 h 323109"/>
                    <a:gd name="connsiteX1055" fmla="*/ 526183 w 7866408"/>
                    <a:gd name="connsiteY1055" fmla="*/ 31631 h 323109"/>
                    <a:gd name="connsiteX1056" fmla="*/ 497968 w 7866408"/>
                    <a:gd name="connsiteY1056" fmla="*/ 31631 h 323109"/>
                    <a:gd name="connsiteX1057" fmla="*/ 7423523 w 7866408"/>
                    <a:gd name="connsiteY1057" fmla="*/ 31631 h 323109"/>
                    <a:gd name="connsiteX1058" fmla="*/ 7423523 w 7866408"/>
                    <a:gd name="connsiteY1058" fmla="*/ -2553 h 323109"/>
                    <a:gd name="connsiteX1059" fmla="*/ 7452065 w 7866408"/>
                    <a:gd name="connsiteY1059" fmla="*/ -2553 h 323109"/>
                    <a:gd name="connsiteX1060" fmla="*/ 7452065 w 7866408"/>
                    <a:gd name="connsiteY1060" fmla="*/ 31631 h 323109"/>
                    <a:gd name="connsiteX1061" fmla="*/ 7423523 w 7866408"/>
                    <a:gd name="connsiteY1061" fmla="*/ 31631 h 323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</a:cxnLst>
                  <a:rect l="l" t="t" r="r" b="b"/>
                  <a:pathLst>
                    <a:path w="7866408" h="323109">
                      <a:moveTo>
                        <a:pt x="483212" y="316357"/>
                      </a:moveTo>
                      <a:cubicBezTo>
                        <a:pt x="476160" y="316357"/>
                        <a:pt x="468462" y="314946"/>
                        <a:pt x="459807" y="312156"/>
                      </a:cubicBezTo>
                      <a:lnTo>
                        <a:pt x="465256" y="287496"/>
                      </a:lnTo>
                      <a:cubicBezTo>
                        <a:pt x="471669" y="289741"/>
                        <a:pt x="476479" y="290863"/>
                        <a:pt x="480005" y="290863"/>
                      </a:cubicBezTo>
                      <a:cubicBezTo>
                        <a:pt x="483857" y="290863"/>
                        <a:pt x="487383" y="289934"/>
                        <a:pt x="489951" y="288105"/>
                      </a:cubicBezTo>
                      <a:cubicBezTo>
                        <a:pt x="492513" y="286245"/>
                        <a:pt x="494435" y="282943"/>
                        <a:pt x="496039" y="278197"/>
                      </a:cubicBezTo>
                      <a:cubicBezTo>
                        <a:pt x="497323" y="273451"/>
                        <a:pt x="497968" y="266812"/>
                        <a:pt x="497968" y="258347"/>
                      </a:cubicBezTo>
                      <a:lnTo>
                        <a:pt x="497968" y="65173"/>
                      </a:lnTo>
                      <a:lnTo>
                        <a:pt x="526183" y="65173"/>
                      </a:lnTo>
                      <a:lnTo>
                        <a:pt x="526183" y="262002"/>
                      </a:lnTo>
                      <a:cubicBezTo>
                        <a:pt x="526183" y="280250"/>
                        <a:pt x="522977" y="293845"/>
                        <a:pt x="516244" y="302857"/>
                      </a:cubicBezTo>
                      <a:cubicBezTo>
                        <a:pt x="509191" y="311835"/>
                        <a:pt x="498287" y="316357"/>
                        <a:pt x="483212" y="316357"/>
                      </a:cubicBezTo>
                      <a:close/>
                      <a:moveTo>
                        <a:pt x="2045850" y="151370"/>
                      </a:moveTo>
                      <a:cubicBezTo>
                        <a:pt x="2045850" y="184881"/>
                        <a:pt x="2040401" y="209284"/>
                        <a:pt x="2029497" y="224548"/>
                      </a:cubicBezTo>
                      <a:cubicBezTo>
                        <a:pt x="2018593" y="239812"/>
                        <a:pt x="2003198" y="247445"/>
                        <a:pt x="1983000" y="247445"/>
                      </a:cubicBezTo>
                      <a:cubicBezTo>
                        <a:pt x="1963440" y="247445"/>
                        <a:pt x="1948684" y="239652"/>
                        <a:pt x="1938425" y="224132"/>
                      </a:cubicBezTo>
                      <a:lnTo>
                        <a:pt x="1938425" y="311161"/>
                      </a:lnTo>
                      <a:lnTo>
                        <a:pt x="1909884" y="311161"/>
                      </a:lnTo>
                      <a:lnTo>
                        <a:pt x="1909884" y="65173"/>
                      </a:lnTo>
                      <a:lnTo>
                        <a:pt x="1935218" y="65173"/>
                      </a:lnTo>
                      <a:lnTo>
                        <a:pt x="1935218" y="87653"/>
                      </a:lnTo>
                      <a:cubicBezTo>
                        <a:pt x="1946442" y="69983"/>
                        <a:pt x="1962475" y="61165"/>
                        <a:pt x="1983319" y="61165"/>
                      </a:cubicBezTo>
                      <a:cubicBezTo>
                        <a:pt x="1996465" y="61165"/>
                        <a:pt x="2007689" y="64597"/>
                        <a:pt x="2016990" y="71458"/>
                      </a:cubicBezTo>
                      <a:cubicBezTo>
                        <a:pt x="2026290" y="78353"/>
                        <a:pt x="2033662" y="88519"/>
                        <a:pt x="2038472" y="101987"/>
                      </a:cubicBezTo>
                      <a:cubicBezTo>
                        <a:pt x="2043608" y="115455"/>
                        <a:pt x="2045850" y="131906"/>
                        <a:pt x="2045850" y="151370"/>
                      </a:cubicBezTo>
                      <a:close/>
                      <a:moveTo>
                        <a:pt x="4793372" y="151370"/>
                      </a:moveTo>
                      <a:cubicBezTo>
                        <a:pt x="4793372" y="184881"/>
                        <a:pt x="4787917" y="209284"/>
                        <a:pt x="4777013" y="224548"/>
                      </a:cubicBezTo>
                      <a:cubicBezTo>
                        <a:pt x="4766115" y="239812"/>
                        <a:pt x="4750401" y="247445"/>
                        <a:pt x="4730516" y="247445"/>
                      </a:cubicBezTo>
                      <a:cubicBezTo>
                        <a:pt x="4710956" y="247445"/>
                        <a:pt x="4696206" y="239652"/>
                        <a:pt x="4685622" y="224132"/>
                      </a:cubicBezTo>
                      <a:lnTo>
                        <a:pt x="4685622" y="311161"/>
                      </a:lnTo>
                      <a:lnTo>
                        <a:pt x="4657406" y="311161"/>
                      </a:lnTo>
                      <a:lnTo>
                        <a:pt x="4657406" y="65173"/>
                      </a:lnTo>
                      <a:lnTo>
                        <a:pt x="4682741" y="65173"/>
                      </a:lnTo>
                      <a:lnTo>
                        <a:pt x="4682741" y="87653"/>
                      </a:lnTo>
                      <a:cubicBezTo>
                        <a:pt x="4693964" y="69983"/>
                        <a:pt x="4709998" y="61165"/>
                        <a:pt x="4730841" y="61165"/>
                      </a:cubicBezTo>
                      <a:cubicBezTo>
                        <a:pt x="4743988" y="61165"/>
                        <a:pt x="4755211" y="64597"/>
                        <a:pt x="4764512" y="71458"/>
                      </a:cubicBezTo>
                      <a:cubicBezTo>
                        <a:pt x="4773806" y="78353"/>
                        <a:pt x="4780865" y="88519"/>
                        <a:pt x="4785994" y="101987"/>
                      </a:cubicBezTo>
                      <a:cubicBezTo>
                        <a:pt x="4790805" y="115455"/>
                        <a:pt x="4793372" y="131906"/>
                        <a:pt x="4793372" y="151370"/>
                      </a:cubicBezTo>
                      <a:close/>
                      <a:moveTo>
                        <a:pt x="5976972" y="151370"/>
                      </a:moveTo>
                      <a:cubicBezTo>
                        <a:pt x="5976972" y="184881"/>
                        <a:pt x="5971198" y="209284"/>
                        <a:pt x="5960294" y="224548"/>
                      </a:cubicBezTo>
                      <a:cubicBezTo>
                        <a:pt x="5949396" y="239812"/>
                        <a:pt x="5934001" y="247445"/>
                        <a:pt x="5913796" y="247445"/>
                      </a:cubicBezTo>
                      <a:cubicBezTo>
                        <a:pt x="5894236" y="247445"/>
                        <a:pt x="5879487" y="239652"/>
                        <a:pt x="5869228" y="224132"/>
                      </a:cubicBezTo>
                      <a:lnTo>
                        <a:pt x="5869228" y="311161"/>
                      </a:lnTo>
                      <a:lnTo>
                        <a:pt x="5841006" y="311161"/>
                      </a:lnTo>
                      <a:lnTo>
                        <a:pt x="5841006" y="65173"/>
                      </a:lnTo>
                      <a:lnTo>
                        <a:pt x="5866021" y="65173"/>
                      </a:lnTo>
                      <a:lnTo>
                        <a:pt x="5866021" y="87653"/>
                      </a:lnTo>
                      <a:cubicBezTo>
                        <a:pt x="5877564" y="69983"/>
                        <a:pt x="5893598" y="61165"/>
                        <a:pt x="5914122" y="61165"/>
                      </a:cubicBezTo>
                      <a:cubicBezTo>
                        <a:pt x="5927268" y="61165"/>
                        <a:pt x="5938492" y="64597"/>
                        <a:pt x="5947792" y="71458"/>
                      </a:cubicBezTo>
                      <a:cubicBezTo>
                        <a:pt x="5957087" y="78353"/>
                        <a:pt x="5964465" y="88519"/>
                        <a:pt x="5969275" y="101987"/>
                      </a:cubicBezTo>
                      <a:cubicBezTo>
                        <a:pt x="5974404" y="115455"/>
                        <a:pt x="5976972" y="131906"/>
                        <a:pt x="5976972" y="151370"/>
                      </a:cubicBezTo>
                      <a:close/>
                      <a:moveTo>
                        <a:pt x="2449258" y="117668"/>
                      </a:moveTo>
                      <a:lnTo>
                        <a:pt x="2449258" y="202678"/>
                      </a:lnTo>
                      <a:cubicBezTo>
                        <a:pt x="2449258" y="210375"/>
                        <a:pt x="2450217" y="217718"/>
                        <a:pt x="2451820" y="224708"/>
                      </a:cubicBezTo>
                      <a:cubicBezTo>
                        <a:pt x="2453104" y="231699"/>
                        <a:pt x="2455672" y="237887"/>
                        <a:pt x="2458879" y="243244"/>
                      </a:cubicBezTo>
                      <a:lnTo>
                        <a:pt x="2429373" y="243244"/>
                      </a:lnTo>
                      <a:cubicBezTo>
                        <a:pt x="2427450" y="238882"/>
                        <a:pt x="2425527" y="232501"/>
                        <a:pt x="2423605" y="224132"/>
                      </a:cubicBezTo>
                      <a:cubicBezTo>
                        <a:pt x="2411736" y="239780"/>
                        <a:pt x="2396022" y="247605"/>
                        <a:pt x="2376781" y="247605"/>
                      </a:cubicBezTo>
                      <a:cubicBezTo>
                        <a:pt x="2362032" y="247605"/>
                        <a:pt x="2350808" y="243147"/>
                        <a:pt x="2342791" y="234264"/>
                      </a:cubicBezTo>
                      <a:cubicBezTo>
                        <a:pt x="2334775" y="225381"/>
                        <a:pt x="2330610" y="213228"/>
                        <a:pt x="2330610" y="197803"/>
                      </a:cubicBezTo>
                      <a:cubicBezTo>
                        <a:pt x="2330610" y="187638"/>
                        <a:pt x="2332532" y="179109"/>
                        <a:pt x="2336378" y="172247"/>
                      </a:cubicBezTo>
                      <a:cubicBezTo>
                        <a:pt x="2339904" y="165352"/>
                        <a:pt x="2345998" y="159612"/>
                        <a:pt x="2353696" y="154962"/>
                      </a:cubicBezTo>
                      <a:cubicBezTo>
                        <a:pt x="2361393" y="150313"/>
                        <a:pt x="2371971" y="146400"/>
                        <a:pt x="2384798" y="143129"/>
                      </a:cubicBezTo>
                      <a:cubicBezTo>
                        <a:pt x="2401158" y="138992"/>
                        <a:pt x="2413339" y="135305"/>
                        <a:pt x="2421037" y="132065"/>
                      </a:cubicBezTo>
                      <a:lnTo>
                        <a:pt x="2421037" y="121517"/>
                      </a:lnTo>
                      <a:cubicBezTo>
                        <a:pt x="2421037" y="108754"/>
                        <a:pt x="2418795" y="99453"/>
                        <a:pt x="2414304" y="93585"/>
                      </a:cubicBezTo>
                      <a:cubicBezTo>
                        <a:pt x="2409494" y="87718"/>
                        <a:pt x="2402761" y="84799"/>
                        <a:pt x="2393460" y="84799"/>
                      </a:cubicBezTo>
                      <a:cubicBezTo>
                        <a:pt x="2374539" y="84799"/>
                        <a:pt x="2364280" y="95799"/>
                        <a:pt x="2363316" y="117828"/>
                      </a:cubicBezTo>
                      <a:lnTo>
                        <a:pt x="2335420" y="115648"/>
                      </a:lnTo>
                      <a:cubicBezTo>
                        <a:pt x="2336697" y="97530"/>
                        <a:pt x="2342153" y="83933"/>
                        <a:pt x="2351773" y="74826"/>
                      </a:cubicBezTo>
                      <a:cubicBezTo>
                        <a:pt x="2361393" y="65718"/>
                        <a:pt x="2375504" y="61165"/>
                        <a:pt x="2394418" y="61165"/>
                      </a:cubicBezTo>
                      <a:cubicBezTo>
                        <a:pt x="2412701" y="61165"/>
                        <a:pt x="2426166" y="65880"/>
                        <a:pt x="2435467" y="75307"/>
                      </a:cubicBezTo>
                      <a:cubicBezTo>
                        <a:pt x="2444768" y="84766"/>
                        <a:pt x="2449258" y="98877"/>
                        <a:pt x="2449258" y="117668"/>
                      </a:cubicBezTo>
                      <a:close/>
                      <a:moveTo>
                        <a:pt x="6123836" y="117668"/>
                      </a:moveTo>
                      <a:lnTo>
                        <a:pt x="6123836" y="202678"/>
                      </a:lnTo>
                      <a:cubicBezTo>
                        <a:pt x="6123836" y="210375"/>
                        <a:pt x="6124482" y="217718"/>
                        <a:pt x="6126085" y="224708"/>
                      </a:cubicBezTo>
                      <a:cubicBezTo>
                        <a:pt x="6127688" y="231699"/>
                        <a:pt x="6129930" y="237887"/>
                        <a:pt x="6133137" y="243244"/>
                      </a:cubicBezTo>
                      <a:lnTo>
                        <a:pt x="6103957" y="243244"/>
                      </a:lnTo>
                      <a:cubicBezTo>
                        <a:pt x="6101715" y="238882"/>
                        <a:pt x="6099786" y="232501"/>
                        <a:pt x="6098183" y="224132"/>
                      </a:cubicBezTo>
                      <a:cubicBezTo>
                        <a:pt x="6086001" y="239780"/>
                        <a:pt x="6070606" y="247605"/>
                        <a:pt x="6051366" y="247605"/>
                      </a:cubicBezTo>
                      <a:cubicBezTo>
                        <a:pt x="6036616" y="247605"/>
                        <a:pt x="6025393" y="243147"/>
                        <a:pt x="6017376" y="234264"/>
                      </a:cubicBezTo>
                      <a:cubicBezTo>
                        <a:pt x="6009040" y="225381"/>
                        <a:pt x="6005188" y="213228"/>
                        <a:pt x="6005188" y="197803"/>
                      </a:cubicBezTo>
                      <a:cubicBezTo>
                        <a:pt x="6005188" y="187638"/>
                        <a:pt x="6007117" y="179109"/>
                        <a:pt x="6010643" y="172247"/>
                      </a:cubicBezTo>
                      <a:cubicBezTo>
                        <a:pt x="6014488" y="165352"/>
                        <a:pt x="6020263" y="159612"/>
                        <a:pt x="6028280" y="154962"/>
                      </a:cubicBezTo>
                      <a:cubicBezTo>
                        <a:pt x="6035977" y="150313"/>
                        <a:pt x="6046236" y="146400"/>
                        <a:pt x="6059063" y="143129"/>
                      </a:cubicBezTo>
                      <a:cubicBezTo>
                        <a:pt x="6075736" y="138992"/>
                        <a:pt x="6087924" y="135305"/>
                        <a:pt x="6095621" y="132065"/>
                      </a:cubicBezTo>
                      <a:lnTo>
                        <a:pt x="6095621" y="121517"/>
                      </a:lnTo>
                      <a:cubicBezTo>
                        <a:pt x="6095621" y="108754"/>
                        <a:pt x="6093373" y="99453"/>
                        <a:pt x="6088562" y="93585"/>
                      </a:cubicBezTo>
                      <a:cubicBezTo>
                        <a:pt x="6084078" y="87718"/>
                        <a:pt x="6077339" y="84799"/>
                        <a:pt x="6068044" y="84799"/>
                      </a:cubicBezTo>
                      <a:cubicBezTo>
                        <a:pt x="6048804" y="84799"/>
                        <a:pt x="6038858" y="95799"/>
                        <a:pt x="6037581" y="117828"/>
                      </a:cubicBezTo>
                      <a:lnTo>
                        <a:pt x="6009998" y="115648"/>
                      </a:lnTo>
                      <a:cubicBezTo>
                        <a:pt x="6010962" y="97530"/>
                        <a:pt x="6016411" y="83933"/>
                        <a:pt x="6026031" y="74826"/>
                      </a:cubicBezTo>
                      <a:cubicBezTo>
                        <a:pt x="6035652" y="65718"/>
                        <a:pt x="6050082" y="61165"/>
                        <a:pt x="6069003" y="61165"/>
                      </a:cubicBezTo>
                      <a:cubicBezTo>
                        <a:pt x="6086959" y="61165"/>
                        <a:pt x="6100751" y="65880"/>
                        <a:pt x="6110051" y="75307"/>
                      </a:cubicBezTo>
                      <a:cubicBezTo>
                        <a:pt x="6119352" y="84766"/>
                        <a:pt x="6123836" y="98877"/>
                        <a:pt x="6123836" y="117668"/>
                      </a:cubicBezTo>
                      <a:close/>
                      <a:moveTo>
                        <a:pt x="1024509" y="117668"/>
                      </a:moveTo>
                      <a:lnTo>
                        <a:pt x="1024509" y="202678"/>
                      </a:lnTo>
                      <a:cubicBezTo>
                        <a:pt x="1024509" y="210375"/>
                        <a:pt x="1025148" y="217718"/>
                        <a:pt x="1026751" y="224708"/>
                      </a:cubicBezTo>
                      <a:cubicBezTo>
                        <a:pt x="1028035" y="231699"/>
                        <a:pt x="1030603" y="237887"/>
                        <a:pt x="1033810" y="243244"/>
                      </a:cubicBezTo>
                      <a:lnTo>
                        <a:pt x="1004304" y="243244"/>
                      </a:lnTo>
                      <a:cubicBezTo>
                        <a:pt x="1002382" y="238882"/>
                        <a:pt x="1000459" y="232501"/>
                        <a:pt x="998536" y="224132"/>
                      </a:cubicBezTo>
                      <a:cubicBezTo>
                        <a:pt x="986667" y="239780"/>
                        <a:pt x="970959" y="247605"/>
                        <a:pt x="951719" y="247605"/>
                      </a:cubicBezTo>
                      <a:cubicBezTo>
                        <a:pt x="937289" y="247605"/>
                        <a:pt x="925740" y="243147"/>
                        <a:pt x="917723" y="234264"/>
                      </a:cubicBezTo>
                      <a:cubicBezTo>
                        <a:pt x="909706" y="225381"/>
                        <a:pt x="905541" y="213228"/>
                        <a:pt x="905541" y="197803"/>
                      </a:cubicBezTo>
                      <a:cubicBezTo>
                        <a:pt x="905541" y="187638"/>
                        <a:pt x="907464" y="179109"/>
                        <a:pt x="911309" y="172247"/>
                      </a:cubicBezTo>
                      <a:cubicBezTo>
                        <a:pt x="915161" y="165352"/>
                        <a:pt x="920930" y="159612"/>
                        <a:pt x="928627" y="154962"/>
                      </a:cubicBezTo>
                      <a:cubicBezTo>
                        <a:pt x="936324" y="150313"/>
                        <a:pt x="946909" y="146400"/>
                        <a:pt x="959736" y="143129"/>
                      </a:cubicBezTo>
                      <a:cubicBezTo>
                        <a:pt x="976089" y="138992"/>
                        <a:pt x="988271" y="135305"/>
                        <a:pt x="995968" y="132065"/>
                      </a:cubicBezTo>
                      <a:lnTo>
                        <a:pt x="995968" y="121517"/>
                      </a:lnTo>
                      <a:cubicBezTo>
                        <a:pt x="995968" y="108754"/>
                        <a:pt x="993726" y="99453"/>
                        <a:pt x="989235" y="93585"/>
                      </a:cubicBezTo>
                      <a:cubicBezTo>
                        <a:pt x="984745" y="87718"/>
                        <a:pt x="977692" y="84799"/>
                        <a:pt x="968392" y="84799"/>
                      </a:cubicBezTo>
                      <a:cubicBezTo>
                        <a:pt x="949471" y="84799"/>
                        <a:pt x="939212" y="95799"/>
                        <a:pt x="938247" y="117828"/>
                      </a:cubicBezTo>
                      <a:lnTo>
                        <a:pt x="910351" y="115648"/>
                      </a:lnTo>
                      <a:cubicBezTo>
                        <a:pt x="911635" y="97530"/>
                        <a:pt x="917084" y="83933"/>
                        <a:pt x="926704" y="74826"/>
                      </a:cubicBezTo>
                      <a:cubicBezTo>
                        <a:pt x="936324" y="65718"/>
                        <a:pt x="950435" y="61165"/>
                        <a:pt x="969675" y="61165"/>
                      </a:cubicBezTo>
                      <a:cubicBezTo>
                        <a:pt x="987632" y="61165"/>
                        <a:pt x="1001098" y="65880"/>
                        <a:pt x="1010398" y="75307"/>
                      </a:cubicBezTo>
                      <a:cubicBezTo>
                        <a:pt x="1019699" y="84766"/>
                        <a:pt x="1024509" y="98877"/>
                        <a:pt x="1024509" y="117668"/>
                      </a:cubicBezTo>
                      <a:close/>
                      <a:moveTo>
                        <a:pt x="300754" y="117668"/>
                      </a:moveTo>
                      <a:lnTo>
                        <a:pt x="300754" y="202678"/>
                      </a:lnTo>
                      <a:cubicBezTo>
                        <a:pt x="300754" y="210375"/>
                        <a:pt x="301713" y="217718"/>
                        <a:pt x="302997" y="224708"/>
                      </a:cubicBezTo>
                      <a:cubicBezTo>
                        <a:pt x="304600" y="231699"/>
                        <a:pt x="307168" y="237887"/>
                        <a:pt x="310375" y="243244"/>
                      </a:cubicBezTo>
                      <a:lnTo>
                        <a:pt x="280869" y="243244"/>
                      </a:lnTo>
                      <a:cubicBezTo>
                        <a:pt x="278946" y="238882"/>
                        <a:pt x="276704" y="232501"/>
                        <a:pt x="275101" y="224132"/>
                      </a:cubicBezTo>
                      <a:cubicBezTo>
                        <a:pt x="263232" y="239780"/>
                        <a:pt x="247518" y="247605"/>
                        <a:pt x="228278" y="247605"/>
                      </a:cubicBezTo>
                      <a:cubicBezTo>
                        <a:pt x="213528" y="247605"/>
                        <a:pt x="202304" y="243147"/>
                        <a:pt x="194288" y="234264"/>
                      </a:cubicBezTo>
                      <a:cubicBezTo>
                        <a:pt x="186271" y="225381"/>
                        <a:pt x="182106" y="213228"/>
                        <a:pt x="182106" y="197803"/>
                      </a:cubicBezTo>
                      <a:cubicBezTo>
                        <a:pt x="182106" y="187638"/>
                        <a:pt x="184029" y="179109"/>
                        <a:pt x="187874" y="172247"/>
                      </a:cubicBezTo>
                      <a:cubicBezTo>
                        <a:pt x="191400" y="165352"/>
                        <a:pt x="197175" y="159612"/>
                        <a:pt x="205192" y="154962"/>
                      </a:cubicBezTo>
                      <a:cubicBezTo>
                        <a:pt x="212889" y="150313"/>
                        <a:pt x="223467" y="146400"/>
                        <a:pt x="236294" y="143129"/>
                      </a:cubicBezTo>
                      <a:cubicBezTo>
                        <a:pt x="252654" y="138992"/>
                        <a:pt x="264835" y="135305"/>
                        <a:pt x="272533" y="132065"/>
                      </a:cubicBezTo>
                      <a:lnTo>
                        <a:pt x="272533" y="121517"/>
                      </a:lnTo>
                      <a:cubicBezTo>
                        <a:pt x="272533" y="108754"/>
                        <a:pt x="270291" y="99453"/>
                        <a:pt x="265800" y="93585"/>
                      </a:cubicBezTo>
                      <a:cubicBezTo>
                        <a:pt x="260990" y="87718"/>
                        <a:pt x="254257" y="84799"/>
                        <a:pt x="244956" y="84799"/>
                      </a:cubicBezTo>
                      <a:cubicBezTo>
                        <a:pt x="226035" y="84799"/>
                        <a:pt x="215776" y="95799"/>
                        <a:pt x="214812" y="117828"/>
                      </a:cubicBezTo>
                      <a:lnTo>
                        <a:pt x="186916" y="115648"/>
                      </a:lnTo>
                      <a:cubicBezTo>
                        <a:pt x="188193" y="97530"/>
                        <a:pt x="193649" y="83933"/>
                        <a:pt x="203269" y="74826"/>
                      </a:cubicBezTo>
                      <a:cubicBezTo>
                        <a:pt x="212889" y="65718"/>
                        <a:pt x="227000" y="61165"/>
                        <a:pt x="245914" y="61165"/>
                      </a:cubicBezTo>
                      <a:cubicBezTo>
                        <a:pt x="264197" y="61165"/>
                        <a:pt x="277662" y="65880"/>
                        <a:pt x="286963" y="75307"/>
                      </a:cubicBezTo>
                      <a:cubicBezTo>
                        <a:pt x="296264" y="84766"/>
                        <a:pt x="300754" y="98877"/>
                        <a:pt x="300754" y="117668"/>
                      </a:cubicBezTo>
                      <a:close/>
                      <a:moveTo>
                        <a:pt x="1464795" y="152204"/>
                      </a:moveTo>
                      <a:cubicBezTo>
                        <a:pt x="1464795" y="134760"/>
                        <a:pt x="1467356" y="119207"/>
                        <a:pt x="1472811" y="105514"/>
                      </a:cubicBezTo>
                      <a:cubicBezTo>
                        <a:pt x="1477941" y="91790"/>
                        <a:pt x="1486277" y="80983"/>
                        <a:pt x="1496862" y="73062"/>
                      </a:cubicBezTo>
                      <a:cubicBezTo>
                        <a:pt x="1507760" y="65109"/>
                        <a:pt x="1520912" y="61165"/>
                        <a:pt x="1536620" y="61165"/>
                      </a:cubicBezTo>
                      <a:cubicBezTo>
                        <a:pt x="1552334" y="61165"/>
                        <a:pt x="1565481" y="65014"/>
                        <a:pt x="1576065" y="72710"/>
                      </a:cubicBezTo>
                      <a:cubicBezTo>
                        <a:pt x="1586650" y="80438"/>
                        <a:pt x="1594667" y="91212"/>
                        <a:pt x="1600116" y="105098"/>
                      </a:cubicBezTo>
                      <a:cubicBezTo>
                        <a:pt x="1605245" y="118950"/>
                        <a:pt x="1608133" y="135145"/>
                        <a:pt x="1608133" y="153711"/>
                      </a:cubicBezTo>
                      <a:cubicBezTo>
                        <a:pt x="1608133" y="182892"/>
                        <a:pt x="1602039" y="205789"/>
                        <a:pt x="1590176" y="222464"/>
                      </a:cubicBezTo>
                      <a:cubicBezTo>
                        <a:pt x="1577988" y="239107"/>
                        <a:pt x="1560351" y="247445"/>
                        <a:pt x="1536620" y="247445"/>
                      </a:cubicBezTo>
                      <a:cubicBezTo>
                        <a:pt x="1512250" y="247445"/>
                        <a:pt x="1494294" y="239074"/>
                        <a:pt x="1482432" y="222367"/>
                      </a:cubicBezTo>
                      <a:cubicBezTo>
                        <a:pt x="1470563" y="205660"/>
                        <a:pt x="1464795" y="182252"/>
                        <a:pt x="1464795" y="152204"/>
                      </a:cubicBezTo>
                      <a:close/>
                      <a:moveTo>
                        <a:pt x="5252573" y="152204"/>
                      </a:moveTo>
                      <a:cubicBezTo>
                        <a:pt x="5252573" y="134760"/>
                        <a:pt x="5255460" y="119207"/>
                        <a:pt x="5260589" y="105514"/>
                      </a:cubicBezTo>
                      <a:cubicBezTo>
                        <a:pt x="5266038" y="91790"/>
                        <a:pt x="5274055" y="80983"/>
                        <a:pt x="5284959" y="73062"/>
                      </a:cubicBezTo>
                      <a:cubicBezTo>
                        <a:pt x="5295863" y="65109"/>
                        <a:pt x="5309010" y="61165"/>
                        <a:pt x="5324724" y="61165"/>
                      </a:cubicBezTo>
                      <a:cubicBezTo>
                        <a:pt x="5340119" y="61165"/>
                        <a:pt x="5353265" y="65014"/>
                        <a:pt x="5364169" y="72710"/>
                      </a:cubicBezTo>
                      <a:cubicBezTo>
                        <a:pt x="5374747" y="80438"/>
                        <a:pt x="5382764" y="91212"/>
                        <a:pt x="5388219" y="105098"/>
                      </a:cubicBezTo>
                      <a:cubicBezTo>
                        <a:pt x="5393349" y="118950"/>
                        <a:pt x="5395911" y="135145"/>
                        <a:pt x="5395911" y="153711"/>
                      </a:cubicBezTo>
                      <a:cubicBezTo>
                        <a:pt x="5395911" y="182892"/>
                        <a:pt x="5390142" y="205789"/>
                        <a:pt x="5377954" y="222464"/>
                      </a:cubicBezTo>
                      <a:cubicBezTo>
                        <a:pt x="5366092" y="239107"/>
                        <a:pt x="5348135" y="247445"/>
                        <a:pt x="5324724" y="247445"/>
                      </a:cubicBezTo>
                      <a:cubicBezTo>
                        <a:pt x="5300354" y="247445"/>
                        <a:pt x="5282072" y="239074"/>
                        <a:pt x="5270209" y="222367"/>
                      </a:cubicBezTo>
                      <a:cubicBezTo>
                        <a:pt x="5258667" y="205660"/>
                        <a:pt x="5252573" y="182252"/>
                        <a:pt x="5252573" y="152204"/>
                      </a:cubicBezTo>
                      <a:close/>
                      <a:moveTo>
                        <a:pt x="7550508" y="84447"/>
                      </a:moveTo>
                      <a:cubicBezTo>
                        <a:pt x="7543456" y="84447"/>
                        <a:pt x="7537681" y="85568"/>
                        <a:pt x="7532871" y="87813"/>
                      </a:cubicBezTo>
                      <a:cubicBezTo>
                        <a:pt x="7528061" y="90058"/>
                        <a:pt x="7524535" y="92944"/>
                        <a:pt x="7522293" y="96536"/>
                      </a:cubicBezTo>
                      <a:cubicBezTo>
                        <a:pt x="7520045" y="100095"/>
                        <a:pt x="7519086" y="103911"/>
                        <a:pt x="7519086" y="107919"/>
                      </a:cubicBezTo>
                      <a:cubicBezTo>
                        <a:pt x="7519086" y="112280"/>
                        <a:pt x="7520045" y="116065"/>
                        <a:pt x="7522293" y="119238"/>
                      </a:cubicBezTo>
                      <a:cubicBezTo>
                        <a:pt x="7524216" y="122445"/>
                        <a:pt x="7528381" y="125685"/>
                        <a:pt x="7534155" y="128987"/>
                      </a:cubicBezTo>
                      <a:cubicBezTo>
                        <a:pt x="7540249" y="132258"/>
                        <a:pt x="7548586" y="136042"/>
                        <a:pt x="7559809" y="140275"/>
                      </a:cubicBezTo>
                      <a:cubicBezTo>
                        <a:pt x="7575204" y="145887"/>
                        <a:pt x="7586427" y="151370"/>
                        <a:pt x="7594444" y="156726"/>
                      </a:cubicBezTo>
                      <a:cubicBezTo>
                        <a:pt x="7602135" y="162081"/>
                        <a:pt x="7607591" y="167660"/>
                        <a:pt x="7610152" y="173400"/>
                      </a:cubicBezTo>
                      <a:cubicBezTo>
                        <a:pt x="7613039" y="179174"/>
                        <a:pt x="7614323" y="186068"/>
                        <a:pt x="7614323" y="194116"/>
                      </a:cubicBezTo>
                      <a:cubicBezTo>
                        <a:pt x="7614323" y="204281"/>
                        <a:pt x="7611756" y="213389"/>
                        <a:pt x="7606945" y="221437"/>
                      </a:cubicBezTo>
                      <a:cubicBezTo>
                        <a:pt x="7602135" y="229487"/>
                        <a:pt x="7595083" y="235836"/>
                        <a:pt x="7585782" y="240485"/>
                      </a:cubicBezTo>
                      <a:cubicBezTo>
                        <a:pt x="7576482" y="245103"/>
                        <a:pt x="7565584" y="247445"/>
                        <a:pt x="7552431" y="247445"/>
                      </a:cubicBezTo>
                      <a:cubicBezTo>
                        <a:pt x="7515880" y="247445"/>
                        <a:pt x="7493432" y="229711"/>
                        <a:pt x="7485090" y="194277"/>
                      </a:cubicBezTo>
                      <a:lnTo>
                        <a:pt x="7512673" y="190076"/>
                      </a:lnTo>
                      <a:cubicBezTo>
                        <a:pt x="7514596" y="201492"/>
                        <a:pt x="7519725" y="210085"/>
                        <a:pt x="7527422" y="215825"/>
                      </a:cubicBezTo>
                      <a:cubicBezTo>
                        <a:pt x="7535120" y="221598"/>
                        <a:pt x="7543776" y="224451"/>
                        <a:pt x="7553396" y="224451"/>
                      </a:cubicBezTo>
                      <a:cubicBezTo>
                        <a:pt x="7559809" y="224451"/>
                        <a:pt x="7565903" y="223233"/>
                        <a:pt x="7570713" y="220764"/>
                      </a:cubicBezTo>
                      <a:cubicBezTo>
                        <a:pt x="7575843" y="218328"/>
                        <a:pt x="7579688" y="214992"/>
                        <a:pt x="7582576" y="210791"/>
                      </a:cubicBezTo>
                      <a:cubicBezTo>
                        <a:pt x="7585143" y="206590"/>
                        <a:pt x="7586427" y="202004"/>
                        <a:pt x="7586427" y="196970"/>
                      </a:cubicBezTo>
                      <a:cubicBezTo>
                        <a:pt x="7586427" y="191263"/>
                        <a:pt x="7584824" y="186613"/>
                        <a:pt x="7581617" y="182956"/>
                      </a:cubicBezTo>
                      <a:cubicBezTo>
                        <a:pt x="7578411" y="179333"/>
                        <a:pt x="7573601" y="176127"/>
                        <a:pt x="7567506" y="173336"/>
                      </a:cubicBezTo>
                      <a:cubicBezTo>
                        <a:pt x="7561093" y="170515"/>
                        <a:pt x="7550828" y="166442"/>
                        <a:pt x="7536398" y="161087"/>
                      </a:cubicBezTo>
                      <a:cubicBezTo>
                        <a:pt x="7524535" y="156726"/>
                        <a:pt x="7515234" y="152045"/>
                        <a:pt x="7508502" y="147073"/>
                      </a:cubicBezTo>
                      <a:cubicBezTo>
                        <a:pt x="7502088" y="142104"/>
                        <a:pt x="7497278" y="136620"/>
                        <a:pt x="7494391" y="130559"/>
                      </a:cubicBezTo>
                      <a:cubicBezTo>
                        <a:pt x="7491503" y="124531"/>
                        <a:pt x="7490226" y="117540"/>
                        <a:pt x="7490226" y="109618"/>
                      </a:cubicBezTo>
                      <a:cubicBezTo>
                        <a:pt x="7490226" y="100544"/>
                        <a:pt x="7492787" y="92335"/>
                        <a:pt x="7497597" y="84959"/>
                      </a:cubicBezTo>
                      <a:cubicBezTo>
                        <a:pt x="7502727" y="77584"/>
                        <a:pt x="7509786" y="71779"/>
                        <a:pt x="7518761" y="67514"/>
                      </a:cubicBezTo>
                      <a:cubicBezTo>
                        <a:pt x="7527742" y="63282"/>
                        <a:pt x="7538327" y="61165"/>
                        <a:pt x="7550189" y="61165"/>
                      </a:cubicBezTo>
                      <a:cubicBezTo>
                        <a:pt x="7586427" y="61165"/>
                        <a:pt x="7606626" y="77424"/>
                        <a:pt x="7611117" y="109939"/>
                      </a:cubicBezTo>
                      <a:lnTo>
                        <a:pt x="7582895" y="112473"/>
                      </a:lnTo>
                      <a:cubicBezTo>
                        <a:pt x="7579369" y="93777"/>
                        <a:pt x="7568465" y="84447"/>
                        <a:pt x="7550508" y="84447"/>
                      </a:cubicBezTo>
                      <a:close/>
                      <a:moveTo>
                        <a:pt x="7217329" y="144989"/>
                      </a:moveTo>
                      <a:cubicBezTo>
                        <a:pt x="7217329" y="147330"/>
                        <a:pt x="7217009" y="152654"/>
                        <a:pt x="7216690" y="160926"/>
                      </a:cubicBezTo>
                      <a:lnTo>
                        <a:pt x="7111833" y="160926"/>
                      </a:lnTo>
                      <a:cubicBezTo>
                        <a:pt x="7112471" y="203288"/>
                        <a:pt x="7125937" y="224451"/>
                        <a:pt x="7151591" y="224451"/>
                      </a:cubicBezTo>
                      <a:cubicBezTo>
                        <a:pt x="7161537" y="224451"/>
                        <a:pt x="7169873" y="221085"/>
                        <a:pt x="7176606" y="214319"/>
                      </a:cubicBezTo>
                      <a:cubicBezTo>
                        <a:pt x="7183339" y="207552"/>
                        <a:pt x="7187191" y="197708"/>
                        <a:pt x="7188149" y="184721"/>
                      </a:cubicBezTo>
                      <a:lnTo>
                        <a:pt x="7216051" y="187255"/>
                      </a:lnTo>
                      <a:cubicBezTo>
                        <a:pt x="7214767" y="198766"/>
                        <a:pt x="7211560" y="209027"/>
                        <a:pt x="7206750" y="218102"/>
                      </a:cubicBezTo>
                      <a:cubicBezTo>
                        <a:pt x="7201621" y="227146"/>
                        <a:pt x="7194243" y="234297"/>
                        <a:pt x="7185261" y="239555"/>
                      </a:cubicBezTo>
                      <a:cubicBezTo>
                        <a:pt x="7175967" y="244814"/>
                        <a:pt x="7164743" y="247445"/>
                        <a:pt x="7151591" y="247445"/>
                      </a:cubicBezTo>
                      <a:cubicBezTo>
                        <a:pt x="7128505" y="247445"/>
                        <a:pt x="7111187" y="239428"/>
                        <a:pt x="7099964" y="223362"/>
                      </a:cubicBezTo>
                      <a:cubicBezTo>
                        <a:pt x="7088740" y="207328"/>
                        <a:pt x="7082972" y="184657"/>
                        <a:pt x="7082972" y="155378"/>
                      </a:cubicBezTo>
                      <a:cubicBezTo>
                        <a:pt x="7082972" y="125428"/>
                        <a:pt x="7088740" y="102243"/>
                        <a:pt x="7100283" y="85793"/>
                      </a:cubicBezTo>
                      <a:cubicBezTo>
                        <a:pt x="7111833" y="69374"/>
                        <a:pt x="7128824" y="61165"/>
                        <a:pt x="7151591" y="61165"/>
                      </a:cubicBezTo>
                      <a:cubicBezTo>
                        <a:pt x="7170831" y="61165"/>
                        <a:pt x="7186545" y="67643"/>
                        <a:pt x="7198733" y="80598"/>
                      </a:cubicBezTo>
                      <a:cubicBezTo>
                        <a:pt x="7211241" y="93553"/>
                        <a:pt x="7217329" y="115039"/>
                        <a:pt x="7217329" y="144989"/>
                      </a:cubicBezTo>
                      <a:close/>
                      <a:moveTo>
                        <a:pt x="6600035" y="144989"/>
                      </a:moveTo>
                      <a:cubicBezTo>
                        <a:pt x="6600035" y="147330"/>
                        <a:pt x="6599715" y="152654"/>
                        <a:pt x="6599396" y="160926"/>
                      </a:cubicBezTo>
                      <a:lnTo>
                        <a:pt x="6494539" y="160926"/>
                      </a:lnTo>
                      <a:cubicBezTo>
                        <a:pt x="6495177" y="203288"/>
                        <a:pt x="6508643" y="224451"/>
                        <a:pt x="6534297" y="224451"/>
                      </a:cubicBezTo>
                      <a:cubicBezTo>
                        <a:pt x="6544243" y="224451"/>
                        <a:pt x="6552579" y="221085"/>
                        <a:pt x="6559312" y="214319"/>
                      </a:cubicBezTo>
                      <a:cubicBezTo>
                        <a:pt x="6565725" y="207552"/>
                        <a:pt x="6569571" y="197708"/>
                        <a:pt x="6570855" y="184721"/>
                      </a:cubicBezTo>
                      <a:lnTo>
                        <a:pt x="6598431" y="187255"/>
                      </a:lnTo>
                      <a:cubicBezTo>
                        <a:pt x="6597473" y="198766"/>
                        <a:pt x="6594266" y="209027"/>
                        <a:pt x="6589137" y="218102"/>
                      </a:cubicBezTo>
                      <a:cubicBezTo>
                        <a:pt x="6584001" y="227146"/>
                        <a:pt x="6576949" y="234297"/>
                        <a:pt x="6567648" y="239555"/>
                      </a:cubicBezTo>
                      <a:cubicBezTo>
                        <a:pt x="6558673" y="244814"/>
                        <a:pt x="6547449" y="247445"/>
                        <a:pt x="6534297" y="247445"/>
                      </a:cubicBezTo>
                      <a:cubicBezTo>
                        <a:pt x="6511211" y="247445"/>
                        <a:pt x="6493893" y="239428"/>
                        <a:pt x="6482670" y="223362"/>
                      </a:cubicBezTo>
                      <a:cubicBezTo>
                        <a:pt x="6471127" y="207328"/>
                        <a:pt x="6465678" y="184657"/>
                        <a:pt x="6465678" y="155378"/>
                      </a:cubicBezTo>
                      <a:cubicBezTo>
                        <a:pt x="6465678" y="125428"/>
                        <a:pt x="6471446" y="102243"/>
                        <a:pt x="6482989" y="85793"/>
                      </a:cubicBezTo>
                      <a:cubicBezTo>
                        <a:pt x="6494213" y="69374"/>
                        <a:pt x="6511530" y="61165"/>
                        <a:pt x="6534297" y="61165"/>
                      </a:cubicBezTo>
                      <a:cubicBezTo>
                        <a:pt x="6553537" y="61165"/>
                        <a:pt x="6569251" y="67643"/>
                        <a:pt x="6581439" y="80598"/>
                      </a:cubicBezTo>
                      <a:cubicBezTo>
                        <a:pt x="6593621" y="93553"/>
                        <a:pt x="6600035" y="115039"/>
                        <a:pt x="6600035" y="144989"/>
                      </a:cubicBezTo>
                      <a:close/>
                      <a:moveTo>
                        <a:pt x="396956" y="84447"/>
                      </a:moveTo>
                      <a:cubicBezTo>
                        <a:pt x="389898" y="84447"/>
                        <a:pt x="384129" y="85568"/>
                        <a:pt x="379319" y="87813"/>
                      </a:cubicBezTo>
                      <a:cubicBezTo>
                        <a:pt x="374509" y="90058"/>
                        <a:pt x="370977" y="92944"/>
                        <a:pt x="368734" y="96536"/>
                      </a:cubicBezTo>
                      <a:cubicBezTo>
                        <a:pt x="366492" y="100095"/>
                        <a:pt x="365528" y="103911"/>
                        <a:pt x="365528" y="107919"/>
                      </a:cubicBezTo>
                      <a:cubicBezTo>
                        <a:pt x="365528" y="112280"/>
                        <a:pt x="366492" y="116065"/>
                        <a:pt x="368734" y="119238"/>
                      </a:cubicBezTo>
                      <a:cubicBezTo>
                        <a:pt x="370657" y="122445"/>
                        <a:pt x="374828" y="125685"/>
                        <a:pt x="380597" y="128987"/>
                      </a:cubicBezTo>
                      <a:cubicBezTo>
                        <a:pt x="386371" y="132258"/>
                        <a:pt x="395027" y="136042"/>
                        <a:pt x="406251" y="140275"/>
                      </a:cubicBezTo>
                      <a:cubicBezTo>
                        <a:pt x="421326" y="145887"/>
                        <a:pt x="432869" y="151370"/>
                        <a:pt x="440886" y="156726"/>
                      </a:cubicBezTo>
                      <a:cubicBezTo>
                        <a:pt x="448583" y="162081"/>
                        <a:pt x="453713" y="167660"/>
                        <a:pt x="456600" y="173400"/>
                      </a:cubicBezTo>
                      <a:cubicBezTo>
                        <a:pt x="459162" y="179174"/>
                        <a:pt x="460765" y="186068"/>
                        <a:pt x="460765" y="194116"/>
                      </a:cubicBezTo>
                      <a:cubicBezTo>
                        <a:pt x="460765" y="204281"/>
                        <a:pt x="458203" y="213389"/>
                        <a:pt x="453393" y="221437"/>
                      </a:cubicBezTo>
                      <a:cubicBezTo>
                        <a:pt x="448583" y="229487"/>
                        <a:pt x="441525" y="235836"/>
                        <a:pt x="432230" y="240485"/>
                      </a:cubicBezTo>
                      <a:cubicBezTo>
                        <a:pt x="422929" y="245103"/>
                        <a:pt x="411706" y="247445"/>
                        <a:pt x="398879" y="247445"/>
                      </a:cubicBezTo>
                      <a:cubicBezTo>
                        <a:pt x="362321" y="247445"/>
                        <a:pt x="339874" y="229711"/>
                        <a:pt x="331538" y="194277"/>
                      </a:cubicBezTo>
                      <a:lnTo>
                        <a:pt x="358795" y="190076"/>
                      </a:lnTo>
                      <a:cubicBezTo>
                        <a:pt x="361037" y="201492"/>
                        <a:pt x="366167" y="210085"/>
                        <a:pt x="373864" y="215825"/>
                      </a:cubicBezTo>
                      <a:cubicBezTo>
                        <a:pt x="381561" y="221598"/>
                        <a:pt x="389898" y="224451"/>
                        <a:pt x="399518" y="224451"/>
                      </a:cubicBezTo>
                      <a:cubicBezTo>
                        <a:pt x="406251" y="224451"/>
                        <a:pt x="412345" y="223233"/>
                        <a:pt x="417155" y="220764"/>
                      </a:cubicBezTo>
                      <a:cubicBezTo>
                        <a:pt x="422284" y="218328"/>
                        <a:pt x="426136" y="214992"/>
                        <a:pt x="428698" y="210791"/>
                      </a:cubicBezTo>
                      <a:cubicBezTo>
                        <a:pt x="431585" y="206590"/>
                        <a:pt x="432869" y="202004"/>
                        <a:pt x="432869" y="196970"/>
                      </a:cubicBezTo>
                      <a:cubicBezTo>
                        <a:pt x="432869" y="191263"/>
                        <a:pt x="431266" y="186613"/>
                        <a:pt x="428059" y="182956"/>
                      </a:cubicBezTo>
                      <a:cubicBezTo>
                        <a:pt x="424852" y="179333"/>
                        <a:pt x="420042" y="176127"/>
                        <a:pt x="413948" y="173336"/>
                      </a:cubicBezTo>
                      <a:cubicBezTo>
                        <a:pt x="407535" y="170515"/>
                        <a:pt x="397276" y="166442"/>
                        <a:pt x="382845" y="161087"/>
                      </a:cubicBezTo>
                      <a:cubicBezTo>
                        <a:pt x="370977" y="156726"/>
                        <a:pt x="361682" y="152045"/>
                        <a:pt x="354943" y="147073"/>
                      </a:cubicBezTo>
                      <a:cubicBezTo>
                        <a:pt x="348210" y="142104"/>
                        <a:pt x="343720" y="136620"/>
                        <a:pt x="340838" y="130559"/>
                      </a:cubicBezTo>
                      <a:cubicBezTo>
                        <a:pt x="337951" y="124531"/>
                        <a:pt x="336667" y="117540"/>
                        <a:pt x="336667" y="109618"/>
                      </a:cubicBezTo>
                      <a:cubicBezTo>
                        <a:pt x="336667" y="100544"/>
                        <a:pt x="339235" y="92335"/>
                        <a:pt x="344045" y="84959"/>
                      </a:cubicBezTo>
                      <a:cubicBezTo>
                        <a:pt x="349175" y="77584"/>
                        <a:pt x="355908" y="71779"/>
                        <a:pt x="365208" y="67514"/>
                      </a:cubicBezTo>
                      <a:cubicBezTo>
                        <a:pt x="374183" y="63282"/>
                        <a:pt x="384768" y="61165"/>
                        <a:pt x="396311" y="61165"/>
                      </a:cubicBezTo>
                      <a:cubicBezTo>
                        <a:pt x="432549" y="61165"/>
                        <a:pt x="453074" y="77424"/>
                        <a:pt x="457558" y="109939"/>
                      </a:cubicBezTo>
                      <a:lnTo>
                        <a:pt x="429023" y="112473"/>
                      </a:lnTo>
                      <a:cubicBezTo>
                        <a:pt x="425817" y="93777"/>
                        <a:pt x="414913" y="84447"/>
                        <a:pt x="396956" y="84447"/>
                      </a:cubicBezTo>
                      <a:close/>
                      <a:moveTo>
                        <a:pt x="5161181" y="84447"/>
                      </a:moveTo>
                      <a:cubicBezTo>
                        <a:pt x="5154129" y="84447"/>
                        <a:pt x="5148354" y="85568"/>
                        <a:pt x="5143544" y="87813"/>
                      </a:cubicBezTo>
                      <a:cubicBezTo>
                        <a:pt x="5138734" y="90058"/>
                        <a:pt x="5135208" y="92944"/>
                        <a:pt x="5132959" y="96536"/>
                      </a:cubicBezTo>
                      <a:cubicBezTo>
                        <a:pt x="5131037" y="100095"/>
                        <a:pt x="5129753" y="103911"/>
                        <a:pt x="5129753" y="107919"/>
                      </a:cubicBezTo>
                      <a:cubicBezTo>
                        <a:pt x="5129753" y="112280"/>
                        <a:pt x="5130717" y="116065"/>
                        <a:pt x="5132959" y="119238"/>
                      </a:cubicBezTo>
                      <a:cubicBezTo>
                        <a:pt x="5135208" y="122445"/>
                        <a:pt x="5139053" y="125685"/>
                        <a:pt x="5144828" y="128987"/>
                      </a:cubicBezTo>
                      <a:cubicBezTo>
                        <a:pt x="5150922" y="132258"/>
                        <a:pt x="5159258" y="136042"/>
                        <a:pt x="5170801" y="140275"/>
                      </a:cubicBezTo>
                      <a:cubicBezTo>
                        <a:pt x="5185870" y="145887"/>
                        <a:pt x="5197094" y="151370"/>
                        <a:pt x="5205111" y="156726"/>
                      </a:cubicBezTo>
                      <a:cubicBezTo>
                        <a:pt x="5212808" y="162081"/>
                        <a:pt x="5218263" y="167660"/>
                        <a:pt x="5220825" y="173400"/>
                      </a:cubicBezTo>
                      <a:cubicBezTo>
                        <a:pt x="5223712" y="179174"/>
                        <a:pt x="5224996" y="186068"/>
                        <a:pt x="5224996" y="194116"/>
                      </a:cubicBezTo>
                      <a:cubicBezTo>
                        <a:pt x="5224996" y="204281"/>
                        <a:pt x="5222748" y="213389"/>
                        <a:pt x="5217937" y="221437"/>
                      </a:cubicBezTo>
                      <a:cubicBezTo>
                        <a:pt x="5213127" y="229487"/>
                        <a:pt x="5206075" y="235836"/>
                        <a:pt x="5196455" y="240485"/>
                      </a:cubicBezTo>
                      <a:cubicBezTo>
                        <a:pt x="5187154" y="245103"/>
                        <a:pt x="5176250" y="247445"/>
                        <a:pt x="5163423" y="247445"/>
                      </a:cubicBezTo>
                      <a:cubicBezTo>
                        <a:pt x="5126546" y="247445"/>
                        <a:pt x="5104099" y="229711"/>
                        <a:pt x="5095763" y="194277"/>
                      </a:cubicBezTo>
                      <a:lnTo>
                        <a:pt x="5123339" y="190076"/>
                      </a:lnTo>
                      <a:cubicBezTo>
                        <a:pt x="5125588" y="201492"/>
                        <a:pt x="5130398" y="210085"/>
                        <a:pt x="5138095" y="215825"/>
                      </a:cubicBezTo>
                      <a:cubicBezTo>
                        <a:pt x="5145786" y="221598"/>
                        <a:pt x="5154448" y="224451"/>
                        <a:pt x="5164068" y="224451"/>
                      </a:cubicBezTo>
                      <a:cubicBezTo>
                        <a:pt x="5170801" y="224451"/>
                        <a:pt x="5176576" y="223233"/>
                        <a:pt x="5181705" y="220764"/>
                      </a:cubicBezTo>
                      <a:cubicBezTo>
                        <a:pt x="5186515" y="218328"/>
                        <a:pt x="5190361" y="214992"/>
                        <a:pt x="5193248" y="210791"/>
                      </a:cubicBezTo>
                      <a:cubicBezTo>
                        <a:pt x="5195816" y="206590"/>
                        <a:pt x="5197094" y="202004"/>
                        <a:pt x="5197094" y="196970"/>
                      </a:cubicBezTo>
                      <a:cubicBezTo>
                        <a:pt x="5197094" y="191263"/>
                        <a:pt x="5195490" y="186613"/>
                        <a:pt x="5192284" y="182956"/>
                      </a:cubicBezTo>
                      <a:cubicBezTo>
                        <a:pt x="5189077" y="179333"/>
                        <a:pt x="5184267" y="176127"/>
                        <a:pt x="5178179" y="173336"/>
                      </a:cubicBezTo>
                      <a:cubicBezTo>
                        <a:pt x="5172085" y="170515"/>
                        <a:pt x="5161500" y="166442"/>
                        <a:pt x="5147070" y="161087"/>
                      </a:cubicBezTo>
                      <a:cubicBezTo>
                        <a:pt x="5135208" y="156726"/>
                        <a:pt x="5126226" y="152045"/>
                        <a:pt x="5119494" y="147073"/>
                      </a:cubicBezTo>
                      <a:cubicBezTo>
                        <a:pt x="5112761" y="142104"/>
                        <a:pt x="5107951" y="136620"/>
                        <a:pt x="5105063" y="130559"/>
                      </a:cubicBezTo>
                      <a:cubicBezTo>
                        <a:pt x="5102176" y="124531"/>
                        <a:pt x="5100892" y="117540"/>
                        <a:pt x="5100892" y="109618"/>
                      </a:cubicBezTo>
                      <a:cubicBezTo>
                        <a:pt x="5100892" y="100544"/>
                        <a:pt x="5103460" y="92335"/>
                        <a:pt x="5108270" y="84959"/>
                      </a:cubicBezTo>
                      <a:cubicBezTo>
                        <a:pt x="5113400" y="77584"/>
                        <a:pt x="5120458" y="71779"/>
                        <a:pt x="5129433" y="67514"/>
                      </a:cubicBezTo>
                      <a:cubicBezTo>
                        <a:pt x="5138414" y="63282"/>
                        <a:pt x="5148993" y="61165"/>
                        <a:pt x="5160862" y="61165"/>
                      </a:cubicBezTo>
                      <a:cubicBezTo>
                        <a:pt x="5197094" y="61165"/>
                        <a:pt x="5217299" y="77424"/>
                        <a:pt x="5221789" y="109939"/>
                      </a:cubicBezTo>
                      <a:lnTo>
                        <a:pt x="5193568" y="112473"/>
                      </a:lnTo>
                      <a:cubicBezTo>
                        <a:pt x="5190041" y="93777"/>
                        <a:pt x="5179457" y="84447"/>
                        <a:pt x="5161181" y="84447"/>
                      </a:cubicBezTo>
                      <a:close/>
                      <a:moveTo>
                        <a:pt x="3279154" y="144989"/>
                      </a:moveTo>
                      <a:cubicBezTo>
                        <a:pt x="3279154" y="147330"/>
                        <a:pt x="3278835" y="152654"/>
                        <a:pt x="3278515" y="160926"/>
                      </a:cubicBezTo>
                      <a:lnTo>
                        <a:pt x="3173652" y="160926"/>
                      </a:lnTo>
                      <a:cubicBezTo>
                        <a:pt x="3174297" y="203288"/>
                        <a:pt x="3187763" y="224451"/>
                        <a:pt x="3213417" y="224451"/>
                      </a:cubicBezTo>
                      <a:cubicBezTo>
                        <a:pt x="3223356" y="224451"/>
                        <a:pt x="3231699" y="221085"/>
                        <a:pt x="3238431" y="214319"/>
                      </a:cubicBezTo>
                      <a:cubicBezTo>
                        <a:pt x="3245164" y="207552"/>
                        <a:pt x="3249010" y="197708"/>
                        <a:pt x="3249974" y="184721"/>
                      </a:cubicBezTo>
                      <a:lnTo>
                        <a:pt x="3277551" y="187255"/>
                      </a:lnTo>
                      <a:cubicBezTo>
                        <a:pt x="3276593" y="198766"/>
                        <a:pt x="3273386" y="209027"/>
                        <a:pt x="3268250" y="218102"/>
                      </a:cubicBezTo>
                      <a:cubicBezTo>
                        <a:pt x="3263440" y="227146"/>
                        <a:pt x="3256068" y="234297"/>
                        <a:pt x="3246768" y="239555"/>
                      </a:cubicBezTo>
                      <a:cubicBezTo>
                        <a:pt x="3237786" y="244814"/>
                        <a:pt x="3226563" y="247445"/>
                        <a:pt x="3213417" y="247445"/>
                      </a:cubicBezTo>
                      <a:cubicBezTo>
                        <a:pt x="3190331" y="247445"/>
                        <a:pt x="3173013" y="239428"/>
                        <a:pt x="3161790" y="223362"/>
                      </a:cubicBezTo>
                      <a:cubicBezTo>
                        <a:pt x="3150247" y="207328"/>
                        <a:pt x="3144791" y="184657"/>
                        <a:pt x="3144791" y="155378"/>
                      </a:cubicBezTo>
                      <a:cubicBezTo>
                        <a:pt x="3144791" y="125428"/>
                        <a:pt x="3150566" y="102243"/>
                        <a:pt x="3162109" y="85793"/>
                      </a:cubicBezTo>
                      <a:cubicBezTo>
                        <a:pt x="3173652" y="69374"/>
                        <a:pt x="3190650" y="61165"/>
                        <a:pt x="3213417" y="61165"/>
                      </a:cubicBezTo>
                      <a:cubicBezTo>
                        <a:pt x="3232657" y="61165"/>
                        <a:pt x="3248371" y="67643"/>
                        <a:pt x="3260559" y="80598"/>
                      </a:cubicBezTo>
                      <a:cubicBezTo>
                        <a:pt x="3272741" y="93553"/>
                        <a:pt x="3279154" y="115039"/>
                        <a:pt x="3279154" y="144989"/>
                      </a:cubicBezTo>
                      <a:close/>
                      <a:moveTo>
                        <a:pt x="4956270" y="144989"/>
                      </a:moveTo>
                      <a:cubicBezTo>
                        <a:pt x="4956270" y="147330"/>
                        <a:pt x="4955951" y="152654"/>
                        <a:pt x="4955631" y="160926"/>
                      </a:cubicBezTo>
                      <a:lnTo>
                        <a:pt x="4850768" y="160926"/>
                      </a:lnTo>
                      <a:cubicBezTo>
                        <a:pt x="4851413" y="203288"/>
                        <a:pt x="4864879" y="224451"/>
                        <a:pt x="4890532" y="224451"/>
                      </a:cubicBezTo>
                      <a:cubicBezTo>
                        <a:pt x="4900472" y="224451"/>
                        <a:pt x="4908814" y="221085"/>
                        <a:pt x="4915547" y="214319"/>
                      </a:cubicBezTo>
                      <a:cubicBezTo>
                        <a:pt x="4922280" y="207552"/>
                        <a:pt x="4926126" y="197708"/>
                        <a:pt x="4927090" y="184721"/>
                      </a:cubicBezTo>
                      <a:lnTo>
                        <a:pt x="4954986" y="187255"/>
                      </a:lnTo>
                      <a:cubicBezTo>
                        <a:pt x="4953709" y="198766"/>
                        <a:pt x="4950821" y="209027"/>
                        <a:pt x="4945692" y="218102"/>
                      </a:cubicBezTo>
                      <a:cubicBezTo>
                        <a:pt x="4940556" y="227146"/>
                        <a:pt x="4933184" y="234297"/>
                        <a:pt x="4924203" y="239555"/>
                      </a:cubicBezTo>
                      <a:cubicBezTo>
                        <a:pt x="4914902" y="244814"/>
                        <a:pt x="4903679" y="247445"/>
                        <a:pt x="4890532" y="247445"/>
                      </a:cubicBezTo>
                      <a:cubicBezTo>
                        <a:pt x="4867446" y="247445"/>
                        <a:pt x="4850129" y="239428"/>
                        <a:pt x="4838905" y="223362"/>
                      </a:cubicBezTo>
                      <a:cubicBezTo>
                        <a:pt x="4827682" y="207328"/>
                        <a:pt x="4821907" y="184657"/>
                        <a:pt x="4821907" y="155378"/>
                      </a:cubicBezTo>
                      <a:cubicBezTo>
                        <a:pt x="4821907" y="125428"/>
                        <a:pt x="4827682" y="102243"/>
                        <a:pt x="4839225" y="85793"/>
                      </a:cubicBezTo>
                      <a:cubicBezTo>
                        <a:pt x="4850768" y="69374"/>
                        <a:pt x="4867766" y="61165"/>
                        <a:pt x="4890532" y="61165"/>
                      </a:cubicBezTo>
                      <a:cubicBezTo>
                        <a:pt x="4909773" y="61165"/>
                        <a:pt x="4925487" y="67643"/>
                        <a:pt x="4937675" y="80598"/>
                      </a:cubicBezTo>
                      <a:cubicBezTo>
                        <a:pt x="4950176" y="93553"/>
                        <a:pt x="4956270" y="115039"/>
                        <a:pt x="4956270" y="144989"/>
                      </a:cubicBezTo>
                      <a:close/>
                      <a:moveTo>
                        <a:pt x="562102" y="152204"/>
                      </a:moveTo>
                      <a:cubicBezTo>
                        <a:pt x="562102" y="134760"/>
                        <a:pt x="564664" y="119207"/>
                        <a:pt x="570119" y="105514"/>
                      </a:cubicBezTo>
                      <a:cubicBezTo>
                        <a:pt x="575249" y="91790"/>
                        <a:pt x="583585" y="80983"/>
                        <a:pt x="594170" y="73062"/>
                      </a:cubicBezTo>
                      <a:cubicBezTo>
                        <a:pt x="605067" y="65109"/>
                        <a:pt x="618220" y="61165"/>
                        <a:pt x="633928" y="61165"/>
                      </a:cubicBezTo>
                      <a:cubicBezTo>
                        <a:pt x="649642" y="61165"/>
                        <a:pt x="662788" y="65014"/>
                        <a:pt x="673373" y="72710"/>
                      </a:cubicBezTo>
                      <a:cubicBezTo>
                        <a:pt x="683958" y="80438"/>
                        <a:pt x="691975" y="91212"/>
                        <a:pt x="697423" y="105098"/>
                      </a:cubicBezTo>
                      <a:cubicBezTo>
                        <a:pt x="702553" y="118950"/>
                        <a:pt x="705440" y="135145"/>
                        <a:pt x="705440" y="153711"/>
                      </a:cubicBezTo>
                      <a:cubicBezTo>
                        <a:pt x="705440" y="182892"/>
                        <a:pt x="699346" y="205789"/>
                        <a:pt x="687164" y="222464"/>
                      </a:cubicBezTo>
                      <a:cubicBezTo>
                        <a:pt x="675296" y="239107"/>
                        <a:pt x="657339" y="247445"/>
                        <a:pt x="633928" y="247445"/>
                      </a:cubicBezTo>
                      <a:cubicBezTo>
                        <a:pt x="609558" y="247445"/>
                        <a:pt x="591282" y="239074"/>
                        <a:pt x="579739" y="222367"/>
                      </a:cubicBezTo>
                      <a:cubicBezTo>
                        <a:pt x="567871" y="205660"/>
                        <a:pt x="562102" y="182252"/>
                        <a:pt x="562102" y="152204"/>
                      </a:cubicBezTo>
                      <a:close/>
                      <a:moveTo>
                        <a:pt x="2945336" y="144989"/>
                      </a:moveTo>
                      <a:cubicBezTo>
                        <a:pt x="2945336" y="147330"/>
                        <a:pt x="2945016" y="152654"/>
                        <a:pt x="2944697" y="160926"/>
                      </a:cubicBezTo>
                      <a:lnTo>
                        <a:pt x="2839833" y="160926"/>
                      </a:lnTo>
                      <a:cubicBezTo>
                        <a:pt x="2840479" y="203288"/>
                        <a:pt x="2853944" y="224451"/>
                        <a:pt x="2879598" y="224451"/>
                      </a:cubicBezTo>
                      <a:cubicBezTo>
                        <a:pt x="2889538" y="224451"/>
                        <a:pt x="2897874" y="221085"/>
                        <a:pt x="2904613" y="214319"/>
                      </a:cubicBezTo>
                      <a:cubicBezTo>
                        <a:pt x="2911346" y="207552"/>
                        <a:pt x="2914872" y="197708"/>
                        <a:pt x="2916156" y="184721"/>
                      </a:cubicBezTo>
                      <a:lnTo>
                        <a:pt x="2943732" y="187255"/>
                      </a:lnTo>
                      <a:cubicBezTo>
                        <a:pt x="2942768" y="198766"/>
                        <a:pt x="2939561" y="209027"/>
                        <a:pt x="2934432" y="218102"/>
                      </a:cubicBezTo>
                      <a:cubicBezTo>
                        <a:pt x="2929622" y="227146"/>
                        <a:pt x="2922250" y="234297"/>
                        <a:pt x="2912949" y="239555"/>
                      </a:cubicBezTo>
                      <a:cubicBezTo>
                        <a:pt x="2903968" y="244814"/>
                        <a:pt x="2892744" y="247445"/>
                        <a:pt x="2879598" y="247445"/>
                      </a:cubicBezTo>
                      <a:cubicBezTo>
                        <a:pt x="2856512" y="247445"/>
                        <a:pt x="2839195" y="239428"/>
                        <a:pt x="2827971" y="223362"/>
                      </a:cubicBezTo>
                      <a:cubicBezTo>
                        <a:pt x="2816428" y="207328"/>
                        <a:pt x="2810973" y="184657"/>
                        <a:pt x="2810973" y="155378"/>
                      </a:cubicBezTo>
                      <a:cubicBezTo>
                        <a:pt x="2810973" y="125428"/>
                        <a:pt x="2816748" y="102243"/>
                        <a:pt x="2828290" y="85793"/>
                      </a:cubicBezTo>
                      <a:cubicBezTo>
                        <a:pt x="2839833" y="69374"/>
                        <a:pt x="2856832" y="61165"/>
                        <a:pt x="2879598" y="61165"/>
                      </a:cubicBezTo>
                      <a:cubicBezTo>
                        <a:pt x="2898838" y="61165"/>
                        <a:pt x="2914553" y="67643"/>
                        <a:pt x="2926734" y="80598"/>
                      </a:cubicBezTo>
                      <a:cubicBezTo>
                        <a:pt x="2938922" y="93553"/>
                        <a:pt x="2945336" y="115039"/>
                        <a:pt x="2945336" y="144989"/>
                      </a:cubicBezTo>
                      <a:close/>
                      <a:moveTo>
                        <a:pt x="4269073" y="152204"/>
                      </a:moveTo>
                      <a:cubicBezTo>
                        <a:pt x="4269073" y="134760"/>
                        <a:pt x="4271635" y="119207"/>
                        <a:pt x="4277090" y="105514"/>
                      </a:cubicBezTo>
                      <a:cubicBezTo>
                        <a:pt x="4282220" y="91790"/>
                        <a:pt x="4290556" y="80983"/>
                        <a:pt x="4301141" y="73062"/>
                      </a:cubicBezTo>
                      <a:cubicBezTo>
                        <a:pt x="4312038" y="65109"/>
                        <a:pt x="4325191" y="61165"/>
                        <a:pt x="4340899" y="61165"/>
                      </a:cubicBezTo>
                      <a:cubicBezTo>
                        <a:pt x="4356613" y="61165"/>
                        <a:pt x="4369759" y="65014"/>
                        <a:pt x="4380344" y="72710"/>
                      </a:cubicBezTo>
                      <a:cubicBezTo>
                        <a:pt x="4390929" y="80438"/>
                        <a:pt x="4398946" y="91212"/>
                        <a:pt x="4404395" y="105098"/>
                      </a:cubicBezTo>
                      <a:cubicBezTo>
                        <a:pt x="4409524" y="118950"/>
                        <a:pt x="4412411" y="135145"/>
                        <a:pt x="4412411" y="153711"/>
                      </a:cubicBezTo>
                      <a:cubicBezTo>
                        <a:pt x="4412411" y="182892"/>
                        <a:pt x="4406317" y="205789"/>
                        <a:pt x="4394136" y="222464"/>
                      </a:cubicBezTo>
                      <a:cubicBezTo>
                        <a:pt x="4382267" y="239107"/>
                        <a:pt x="4364310" y="247445"/>
                        <a:pt x="4340899" y="247445"/>
                      </a:cubicBezTo>
                      <a:cubicBezTo>
                        <a:pt x="4316529" y="247445"/>
                        <a:pt x="4298573" y="239074"/>
                        <a:pt x="4286710" y="222367"/>
                      </a:cubicBezTo>
                      <a:cubicBezTo>
                        <a:pt x="4274842" y="205660"/>
                        <a:pt x="4269073" y="182252"/>
                        <a:pt x="4269073" y="152204"/>
                      </a:cubicBezTo>
                      <a:close/>
                      <a:moveTo>
                        <a:pt x="3782610" y="144989"/>
                      </a:moveTo>
                      <a:cubicBezTo>
                        <a:pt x="3782610" y="147330"/>
                        <a:pt x="3782290" y="152654"/>
                        <a:pt x="3781971" y="160926"/>
                      </a:cubicBezTo>
                      <a:lnTo>
                        <a:pt x="3677107" y="160926"/>
                      </a:lnTo>
                      <a:cubicBezTo>
                        <a:pt x="3677752" y="203288"/>
                        <a:pt x="3691218" y="224451"/>
                        <a:pt x="3716872" y="224451"/>
                      </a:cubicBezTo>
                      <a:cubicBezTo>
                        <a:pt x="3726811" y="224451"/>
                        <a:pt x="3735154" y="221085"/>
                        <a:pt x="3741887" y="214319"/>
                      </a:cubicBezTo>
                      <a:cubicBezTo>
                        <a:pt x="3748620" y="207552"/>
                        <a:pt x="3752465" y="197708"/>
                        <a:pt x="3753430" y="184721"/>
                      </a:cubicBezTo>
                      <a:lnTo>
                        <a:pt x="3781326" y="187255"/>
                      </a:lnTo>
                      <a:cubicBezTo>
                        <a:pt x="3780048" y="198766"/>
                        <a:pt x="3776841" y="209027"/>
                        <a:pt x="3772031" y="218102"/>
                      </a:cubicBezTo>
                      <a:cubicBezTo>
                        <a:pt x="3766896" y="227146"/>
                        <a:pt x="3759524" y="234297"/>
                        <a:pt x="3750542" y="239555"/>
                      </a:cubicBezTo>
                      <a:cubicBezTo>
                        <a:pt x="3741242" y="244814"/>
                        <a:pt x="3730018" y="247445"/>
                        <a:pt x="3716872" y="247445"/>
                      </a:cubicBezTo>
                      <a:cubicBezTo>
                        <a:pt x="3693786" y="247445"/>
                        <a:pt x="3676468" y="239428"/>
                        <a:pt x="3665245" y="223362"/>
                      </a:cubicBezTo>
                      <a:cubicBezTo>
                        <a:pt x="3654021" y="207328"/>
                        <a:pt x="3648247" y="184657"/>
                        <a:pt x="3648247" y="155378"/>
                      </a:cubicBezTo>
                      <a:cubicBezTo>
                        <a:pt x="3648247" y="125428"/>
                        <a:pt x="3654021" y="102243"/>
                        <a:pt x="3665564" y="85793"/>
                      </a:cubicBezTo>
                      <a:cubicBezTo>
                        <a:pt x="3677107" y="69374"/>
                        <a:pt x="3694105" y="61165"/>
                        <a:pt x="3716872" y="61165"/>
                      </a:cubicBezTo>
                      <a:cubicBezTo>
                        <a:pt x="3736112" y="61165"/>
                        <a:pt x="3751826" y="67643"/>
                        <a:pt x="3764014" y="80598"/>
                      </a:cubicBezTo>
                      <a:cubicBezTo>
                        <a:pt x="3776516" y="93553"/>
                        <a:pt x="3782610" y="115039"/>
                        <a:pt x="3782610" y="144989"/>
                      </a:cubicBezTo>
                      <a:close/>
                      <a:moveTo>
                        <a:pt x="2719262" y="84447"/>
                      </a:moveTo>
                      <a:cubicBezTo>
                        <a:pt x="2712529" y="84447"/>
                        <a:pt x="2706435" y="85568"/>
                        <a:pt x="2701944" y="87813"/>
                      </a:cubicBezTo>
                      <a:cubicBezTo>
                        <a:pt x="2697134" y="90058"/>
                        <a:pt x="2693608" y="92944"/>
                        <a:pt x="2691366" y="96536"/>
                      </a:cubicBezTo>
                      <a:cubicBezTo>
                        <a:pt x="2689117" y="100095"/>
                        <a:pt x="2688159" y="103911"/>
                        <a:pt x="2688159" y="107919"/>
                      </a:cubicBezTo>
                      <a:cubicBezTo>
                        <a:pt x="2688159" y="112280"/>
                        <a:pt x="2689117" y="116065"/>
                        <a:pt x="2691040" y="119238"/>
                      </a:cubicBezTo>
                      <a:cubicBezTo>
                        <a:pt x="2693289" y="122445"/>
                        <a:pt x="2697454" y="125685"/>
                        <a:pt x="2703228" y="128987"/>
                      </a:cubicBezTo>
                      <a:cubicBezTo>
                        <a:pt x="2709003" y="132258"/>
                        <a:pt x="2717659" y="136042"/>
                        <a:pt x="2728882" y="140275"/>
                      </a:cubicBezTo>
                      <a:cubicBezTo>
                        <a:pt x="2743951" y="145887"/>
                        <a:pt x="2755500" y="151370"/>
                        <a:pt x="2763191" y="156726"/>
                      </a:cubicBezTo>
                      <a:cubicBezTo>
                        <a:pt x="2771208" y="162081"/>
                        <a:pt x="2776344" y="167660"/>
                        <a:pt x="2779225" y="173400"/>
                      </a:cubicBezTo>
                      <a:cubicBezTo>
                        <a:pt x="2781793" y="179174"/>
                        <a:pt x="2783396" y="186068"/>
                        <a:pt x="2783396" y="194116"/>
                      </a:cubicBezTo>
                      <a:cubicBezTo>
                        <a:pt x="2783396" y="204281"/>
                        <a:pt x="2780828" y="213389"/>
                        <a:pt x="2776018" y="221437"/>
                      </a:cubicBezTo>
                      <a:cubicBezTo>
                        <a:pt x="2771208" y="229487"/>
                        <a:pt x="2764156" y="235836"/>
                        <a:pt x="2754855" y="240485"/>
                      </a:cubicBezTo>
                      <a:cubicBezTo>
                        <a:pt x="2745555" y="245103"/>
                        <a:pt x="2734331" y="247445"/>
                        <a:pt x="2721504" y="247445"/>
                      </a:cubicBezTo>
                      <a:cubicBezTo>
                        <a:pt x="2684627" y="247445"/>
                        <a:pt x="2662180" y="229711"/>
                        <a:pt x="2654163" y="194277"/>
                      </a:cubicBezTo>
                      <a:lnTo>
                        <a:pt x="2681420" y="190076"/>
                      </a:lnTo>
                      <a:cubicBezTo>
                        <a:pt x="2683669" y="201492"/>
                        <a:pt x="2688798" y="210085"/>
                        <a:pt x="2696176" y="215825"/>
                      </a:cubicBezTo>
                      <a:cubicBezTo>
                        <a:pt x="2703867" y="221598"/>
                        <a:pt x="2712529" y="224451"/>
                        <a:pt x="2722149" y="224451"/>
                      </a:cubicBezTo>
                      <a:cubicBezTo>
                        <a:pt x="2728882" y="224451"/>
                        <a:pt x="2734657" y="223233"/>
                        <a:pt x="2739786" y="220764"/>
                      </a:cubicBezTo>
                      <a:cubicBezTo>
                        <a:pt x="2744916" y="218328"/>
                        <a:pt x="2748761" y="214992"/>
                        <a:pt x="2751329" y="210791"/>
                      </a:cubicBezTo>
                      <a:cubicBezTo>
                        <a:pt x="2754216" y="206590"/>
                        <a:pt x="2755500" y="202004"/>
                        <a:pt x="2755500" y="196970"/>
                      </a:cubicBezTo>
                      <a:cubicBezTo>
                        <a:pt x="2755500" y="191263"/>
                        <a:pt x="2753897" y="186613"/>
                        <a:pt x="2750690" y="182956"/>
                      </a:cubicBezTo>
                      <a:cubicBezTo>
                        <a:pt x="2747158" y="179333"/>
                        <a:pt x="2742673" y="176127"/>
                        <a:pt x="2736260" y="173336"/>
                      </a:cubicBezTo>
                      <a:cubicBezTo>
                        <a:pt x="2730166" y="170515"/>
                        <a:pt x="2719901" y="166442"/>
                        <a:pt x="2705151" y="161087"/>
                      </a:cubicBezTo>
                      <a:cubicBezTo>
                        <a:pt x="2693608" y="156726"/>
                        <a:pt x="2684307" y="152045"/>
                        <a:pt x="2677575" y="147073"/>
                      </a:cubicBezTo>
                      <a:cubicBezTo>
                        <a:pt x="2670842" y="142104"/>
                        <a:pt x="2666032" y="136620"/>
                        <a:pt x="2663464" y="130559"/>
                      </a:cubicBezTo>
                      <a:cubicBezTo>
                        <a:pt x="2660576" y="124531"/>
                        <a:pt x="2659299" y="117540"/>
                        <a:pt x="2659299" y="109618"/>
                      </a:cubicBezTo>
                      <a:cubicBezTo>
                        <a:pt x="2659299" y="100544"/>
                        <a:pt x="2661541" y="92335"/>
                        <a:pt x="2666670" y="84959"/>
                      </a:cubicBezTo>
                      <a:cubicBezTo>
                        <a:pt x="2671480" y="77584"/>
                        <a:pt x="2678539" y="71779"/>
                        <a:pt x="2687514" y="67514"/>
                      </a:cubicBezTo>
                      <a:cubicBezTo>
                        <a:pt x="2696815" y="63282"/>
                        <a:pt x="2707074" y="61165"/>
                        <a:pt x="2718942" y="61165"/>
                      </a:cubicBezTo>
                      <a:cubicBezTo>
                        <a:pt x="2755175" y="61165"/>
                        <a:pt x="2775699" y="77424"/>
                        <a:pt x="2780190" y="109939"/>
                      </a:cubicBezTo>
                      <a:lnTo>
                        <a:pt x="2751649" y="112473"/>
                      </a:lnTo>
                      <a:cubicBezTo>
                        <a:pt x="2748442" y="93777"/>
                        <a:pt x="2737538" y="84447"/>
                        <a:pt x="2719262" y="84447"/>
                      </a:cubicBezTo>
                      <a:close/>
                      <a:moveTo>
                        <a:pt x="7355543" y="243244"/>
                      </a:moveTo>
                      <a:lnTo>
                        <a:pt x="7355543" y="220957"/>
                      </a:lnTo>
                      <a:cubicBezTo>
                        <a:pt x="7344320" y="238594"/>
                        <a:pt x="7328286" y="247445"/>
                        <a:pt x="7307443" y="247445"/>
                      </a:cubicBezTo>
                      <a:cubicBezTo>
                        <a:pt x="7287557" y="247445"/>
                        <a:pt x="7272169" y="239716"/>
                        <a:pt x="7261265" y="224292"/>
                      </a:cubicBezTo>
                      <a:cubicBezTo>
                        <a:pt x="7250360" y="208867"/>
                        <a:pt x="7244586" y="186453"/>
                        <a:pt x="7244586" y="157046"/>
                      </a:cubicBezTo>
                      <a:cubicBezTo>
                        <a:pt x="7244586" y="126422"/>
                        <a:pt x="7249722" y="102788"/>
                        <a:pt x="7259342" y="86146"/>
                      </a:cubicBezTo>
                      <a:cubicBezTo>
                        <a:pt x="7268962" y="69471"/>
                        <a:pt x="7285315" y="61165"/>
                        <a:pt x="7307762" y="61165"/>
                      </a:cubicBezTo>
                      <a:cubicBezTo>
                        <a:pt x="7327002" y="61165"/>
                        <a:pt x="7341752" y="68989"/>
                        <a:pt x="7352337" y="84639"/>
                      </a:cubicBezTo>
                      <a:lnTo>
                        <a:pt x="7352337" y="-2553"/>
                      </a:lnTo>
                      <a:lnTo>
                        <a:pt x="7380872" y="-2553"/>
                      </a:lnTo>
                      <a:lnTo>
                        <a:pt x="7380872" y="243244"/>
                      </a:lnTo>
                      <a:lnTo>
                        <a:pt x="7355543" y="243244"/>
                      </a:lnTo>
                      <a:close/>
                      <a:moveTo>
                        <a:pt x="2208754" y="144989"/>
                      </a:moveTo>
                      <a:cubicBezTo>
                        <a:pt x="2208754" y="147330"/>
                        <a:pt x="2208754" y="152654"/>
                        <a:pt x="2208429" y="160926"/>
                      </a:cubicBezTo>
                      <a:lnTo>
                        <a:pt x="2103252" y="160926"/>
                      </a:lnTo>
                      <a:cubicBezTo>
                        <a:pt x="2104210" y="203288"/>
                        <a:pt x="2117363" y="224451"/>
                        <a:pt x="2143336" y="224451"/>
                      </a:cubicBezTo>
                      <a:cubicBezTo>
                        <a:pt x="2153275" y="224451"/>
                        <a:pt x="2161612" y="221085"/>
                        <a:pt x="2168025" y="214319"/>
                      </a:cubicBezTo>
                      <a:cubicBezTo>
                        <a:pt x="2174758" y="207552"/>
                        <a:pt x="2178610" y="197708"/>
                        <a:pt x="2179568" y="184721"/>
                      </a:cubicBezTo>
                      <a:lnTo>
                        <a:pt x="2207470" y="187255"/>
                      </a:lnTo>
                      <a:cubicBezTo>
                        <a:pt x="2206186" y="198766"/>
                        <a:pt x="2203299" y="209027"/>
                        <a:pt x="2198170" y="218102"/>
                      </a:cubicBezTo>
                      <a:cubicBezTo>
                        <a:pt x="2193040" y="227146"/>
                        <a:pt x="2185982" y="234297"/>
                        <a:pt x="2176687" y="239555"/>
                      </a:cubicBezTo>
                      <a:cubicBezTo>
                        <a:pt x="2167386" y="244814"/>
                        <a:pt x="2156163" y="247445"/>
                        <a:pt x="2143336" y="247445"/>
                      </a:cubicBezTo>
                      <a:cubicBezTo>
                        <a:pt x="2120244" y="247445"/>
                        <a:pt x="2102932" y="239428"/>
                        <a:pt x="2091383" y="223362"/>
                      </a:cubicBezTo>
                      <a:cubicBezTo>
                        <a:pt x="2080160" y="207328"/>
                        <a:pt x="2074391" y="184657"/>
                        <a:pt x="2074391" y="155378"/>
                      </a:cubicBezTo>
                      <a:cubicBezTo>
                        <a:pt x="2074391" y="125428"/>
                        <a:pt x="2080160" y="102243"/>
                        <a:pt x="2091709" y="85793"/>
                      </a:cubicBezTo>
                      <a:cubicBezTo>
                        <a:pt x="2103252" y="69374"/>
                        <a:pt x="2120244" y="61165"/>
                        <a:pt x="2143016" y="61165"/>
                      </a:cubicBezTo>
                      <a:cubicBezTo>
                        <a:pt x="2162257" y="61165"/>
                        <a:pt x="2177965" y="67643"/>
                        <a:pt x="2190472" y="80598"/>
                      </a:cubicBezTo>
                      <a:cubicBezTo>
                        <a:pt x="2202660" y="93553"/>
                        <a:pt x="2208754" y="115039"/>
                        <a:pt x="2208754" y="144989"/>
                      </a:cubicBezTo>
                      <a:close/>
                      <a:moveTo>
                        <a:pt x="6219719" y="84447"/>
                      </a:moveTo>
                      <a:cubicBezTo>
                        <a:pt x="6212986" y="84447"/>
                        <a:pt x="6206892" y="85568"/>
                        <a:pt x="6202401" y="87813"/>
                      </a:cubicBezTo>
                      <a:cubicBezTo>
                        <a:pt x="6197591" y="90058"/>
                        <a:pt x="6194065" y="92944"/>
                        <a:pt x="6191823" y="96536"/>
                      </a:cubicBezTo>
                      <a:cubicBezTo>
                        <a:pt x="6189574" y="100095"/>
                        <a:pt x="6188297" y="103911"/>
                        <a:pt x="6188297" y="107919"/>
                      </a:cubicBezTo>
                      <a:cubicBezTo>
                        <a:pt x="6188297" y="112280"/>
                        <a:pt x="6189574" y="116065"/>
                        <a:pt x="6191503" y="119238"/>
                      </a:cubicBezTo>
                      <a:cubicBezTo>
                        <a:pt x="6193745" y="122445"/>
                        <a:pt x="6197591" y="125685"/>
                        <a:pt x="6203685" y="128987"/>
                      </a:cubicBezTo>
                      <a:cubicBezTo>
                        <a:pt x="6209460" y="132258"/>
                        <a:pt x="6218115" y="136042"/>
                        <a:pt x="6229339" y="140275"/>
                      </a:cubicBezTo>
                      <a:cubicBezTo>
                        <a:pt x="6244414" y="145887"/>
                        <a:pt x="6255957" y="151370"/>
                        <a:pt x="6263655" y="156726"/>
                      </a:cubicBezTo>
                      <a:cubicBezTo>
                        <a:pt x="6271671" y="162081"/>
                        <a:pt x="6276801" y="167660"/>
                        <a:pt x="6279688" y="173400"/>
                      </a:cubicBezTo>
                      <a:cubicBezTo>
                        <a:pt x="6282250" y="179174"/>
                        <a:pt x="6283534" y="186068"/>
                        <a:pt x="6283534" y="194116"/>
                      </a:cubicBezTo>
                      <a:cubicBezTo>
                        <a:pt x="6283534" y="204281"/>
                        <a:pt x="6281291" y="213389"/>
                        <a:pt x="6276481" y="221437"/>
                      </a:cubicBezTo>
                      <a:cubicBezTo>
                        <a:pt x="6271671" y="229487"/>
                        <a:pt x="6264613" y="235836"/>
                        <a:pt x="6255312" y="240485"/>
                      </a:cubicBezTo>
                      <a:cubicBezTo>
                        <a:pt x="6246018" y="245103"/>
                        <a:pt x="6234794" y="247445"/>
                        <a:pt x="6221967" y="247445"/>
                      </a:cubicBezTo>
                      <a:cubicBezTo>
                        <a:pt x="6185090" y="247445"/>
                        <a:pt x="6162643" y="229711"/>
                        <a:pt x="6154626" y="194277"/>
                      </a:cubicBezTo>
                      <a:lnTo>
                        <a:pt x="6181883" y="190076"/>
                      </a:lnTo>
                      <a:cubicBezTo>
                        <a:pt x="6184125" y="201492"/>
                        <a:pt x="6188935" y="210085"/>
                        <a:pt x="6196633" y="215825"/>
                      </a:cubicBezTo>
                      <a:cubicBezTo>
                        <a:pt x="6204330" y="221598"/>
                        <a:pt x="6212986" y="224451"/>
                        <a:pt x="6222606" y="224451"/>
                      </a:cubicBezTo>
                      <a:cubicBezTo>
                        <a:pt x="6229339" y="224451"/>
                        <a:pt x="6235113" y="223233"/>
                        <a:pt x="6240243" y="220764"/>
                      </a:cubicBezTo>
                      <a:cubicBezTo>
                        <a:pt x="6245372" y="218328"/>
                        <a:pt x="6249224" y="214992"/>
                        <a:pt x="6251786" y="210791"/>
                      </a:cubicBezTo>
                      <a:cubicBezTo>
                        <a:pt x="6254354" y="206590"/>
                        <a:pt x="6255957" y="202004"/>
                        <a:pt x="6255957" y="196970"/>
                      </a:cubicBezTo>
                      <a:cubicBezTo>
                        <a:pt x="6255957" y="191263"/>
                        <a:pt x="6254354" y="186613"/>
                        <a:pt x="6250828" y="182956"/>
                      </a:cubicBezTo>
                      <a:cubicBezTo>
                        <a:pt x="6247621" y="179333"/>
                        <a:pt x="6243130" y="176127"/>
                        <a:pt x="6236717" y="173336"/>
                      </a:cubicBezTo>
                      <a:cubicBezTo>
                        <a:pt x="6230623" y="170515"/>
                        <a:pt x="6220364" y="166442"/>
                        <a:pt x="6205608" y="161087"/>
                      </a:cubicBezTo>
                      <a:cubicBezTo>
                        <a:pt x="6194065" y="156726"/>
                        <a:pt x="6184764" y="152045"/>
                        <a:pt x="6178031" y="147073"/>
                      </a:cubicBezTo>
                      <a:cubicBezTo>
                        <a:pt x="6171298" y="142104"/>
                        <a:pt x="6166488" y="136620"/>
                        <a:pt x="6163920" y="130559"/>
                      </a:cubicBezTo>
                      <a:cubicBezTo>
                        <a:pt x="6161039" y="124531"/>
                        <a:pt x="6159436" y="117540"/>
                        <a:pt x="6159436" y="109618"/>
                      </a:cubicBezTo>
                      <a:cubicBezTo>
                        <a:pt x="6159436" y="100544"/>
                        <a:pt x="6161998" y="92335"/>
                        <a:pt x="6167127" y="84959"/>
                      </a:cubicBezTo>
                      <a:cubicBezTo>
                        <a:pt x="6171937" y="77584"/>
                        <a:pt x="6178996" y="71779"/>
                        <a:pt x="6187971" y="67514"/>
                      </a:cubicBezTo>
                      <a:cubicBezTo>
                        <a:pt x="6197272" y="63282"/>
                        <a:pt x="6207537" y="61165"/>
                        <a:pt x="6219399" y="61165"/>
                      </a:cubicBezTo>
                      <a:cubicBezTo>
                        <a:pt x="6255638" y="61165"/>
                        <a:pt x="6276156" y="77424"/>
                        <a:pt x="6280327" y="109939"/>
                      </a:cubicBezTo>
                      <a:lnTo>
                        <a:pt x="6252105" y="112473"/>
                      </a:lnTo>
                      <a:cubicBezTo>
                        <a:pt x="6248899" y="93777"/>
                        <a:pt x="6238001" y="84447"/>
                        <a:pt x="6219719" y="84447"/>
                      </a:cubicBezTo>
                      <a:close/>
                      <a:moveTo>
                        <a:pt x="6373961" y="84447"/>
                      </a:moveTo>
                      <a:cubicBezTo>
                        <a:pt x="6367228" y="84447"/>
                        <a:pt x="6361134" y="85568"/>
                        <a:pt x="6356649" y="87813"/>
                      </a:cubicBezTo>
                      <a:cubicBezTo>
                        <a:pt x="6351839" y="90058"/>
                        <a:pt x="6348307" y="92944"/>
                        <a:pt x="6346065" y="96536"/>
                      </a:cubicBezTo>
                      <a:cubicBezTo>
                        <a:pt x="6343823" y="100095"/>
                        <a:pt x="6342539" y="103911"/>
                        <a:pt x="6342539" y="107919"/>
                      </a:cubicBezTo>
                      <a:cubicBezTo>
                        <a:pt x="6342539" y="112280"/>
                        <a:pt x="6343823" y="116065"/>
                        <a:pt x="6345745" y="119238"/>
                      </a:cubicBezTo>
                      <a:cubicBezTo>
                        <a:pt x="6347988" y="122445"/>
                        <a:pt x="6351839" y="125685"/>
                        <a:pt x="6357927" y="128987"/>
                      </a:cubicBezTo>
                      <a:cubicBezTo>
                        <a:pt x="6363702" y="132258"/>
                        <a:pt x="6372357" y="136042"/>
                        <a:pt x="6383581" y="140275"/>
                      </a:cubicBezTo>
                      <a:cubicBezTo>
                        <a:pt x="6398656" y="145887"/>
                        <a:pt x="6410199" y="151370"/>
                        <a:pt x="6417897" y="156726"/>
                      </a:cubicBezTo>
                      <a:cubicBezTo>
                        <a:pt x="6425913" y="162081"/>
                        <a:pt x="6431043" y="167660"/>
                        <a:pt x="6433930" y="173400"/>
                      </a:cubicBezTo>
                      <a:cubicBezTo>
                        <a:pt x="6436492" y="179174"/>
                        <a:pt x="6437776" y="186068"/>
                        <a:pt x="6437776" y="194116"/>
                      </a:cubicBezTo>
                      <a:cubicBezTo>
                        <a:pt x="6437776" y="204281"/>
                        <a:pt x="6435534" y="213389"/>
                        <a:pt x="6430723" y="221437"/>
                      </a:cubicBezTo>
                      <a:cubicBezTo>
                        <a:pt x="6425913" y="229487"/>
                        <a:pt x="6418855" y="235836"/>
                        <a:pt x="6409560" y="240485"/>
                      </a:cubicBezTo>
                      <a:cubicBezTo>
                        <a:pt x="6400260" y="245103"/>
                        <a:pt x="6389036" y="247445"/>
                        <a:pt x="6376209" y="247445"/>
                      </a:cubicBezTo>
                      <a:cubicBezTo>
                        <a:pt x="6339332" y="247445"/>
                        <a:pt x="6316885" y="229711"/>
                        <a:pt x="6308868" y="194277"/>
                      </a:cubicBezTo>
                      <a:lnTo>
                        <a:pt x="6336125" y="190076"/>
                      </a:lnTo>
                      <a:cubicBezTo>
                        <a:pt x="6338367" y="201492"/>
                        <a:pt x="6343177" y="210085"/>
                        <a:pt x="6350875" y="215825"/>
                      </a:cubicBezTo>
                      <a:cubicBezTo>
                        <a:pt x="6358572" y="221598"/>
                        <a:pt x="6367228" y="224451"/>
                        <a:pt x="6376848" y="224451"/>
                      </a:cubicBezTo>
                      <a:cubicBezTo>
                        <a:pt x="6383581" y="224451"/>
                        <a:pt x="6389356" y="223233"/>
                        <a:pt x="6394485" y="220764"/>
                      </a:cubicBezTo>
                      <a:cubicBezTo>
                        <a:pt x="6399615" y="218328"/>
                        <a:pt x="6403466" y="214992"/>
                        <a:pt x="6406028" y="210791"/>
                      </a:cubicBezTo>
                      <a:cubicBezTo>
                        <a:pt x="6408596" y="206590"/>
                        <a:pt x="6410199" y="202004"/>
                        <a:pt x="6410199" y="196970"/>
                      </a:cubicBezTo>
                      <a:cubicBezTo>
                        <a:pt x="6410199" y="191263"/>
                        <a:pt x="6408596" y="186613"/>
                        <a:pt x="6405070" y="182956"/>
                      </a:cubicBezTo>
                      <a:cubicBezTo>
                        <a:pt x="6401863" y="179333"/>
                        <a:pt x="6397372" y="176127"/>
                        <a:pt x="6390959" y="173336"/>
                      </a:cubicBezTo>
                      <a:cubicBezTo>
                        <a:pt x="6384865" y="170515"/>
                        <a:pt x="6374606" y="166442"/>
                        <a:pt x="6359856" y="161087"/>
                      </a:cubicBezTo>
                      <a:cubicBezTo>
                        <a:pt x="6348307" y="156726"/>
                        <a:pt x="6339012" y="152045"/>
                        <a:pt x="6332273" y="147073"/>
                      </a:cubicBezTo>
                      <a:cubicBezTo>
                        <a:pt x="6325541" y="142104"/>
                        <a:pt x="6320730" y="136620"/>
                        <a:pt x="6318169" y="130559"/>
                      </a:cubicBezTo>
                      <a:cubicBezTo>
                        <a:pt x="6315281" y="124531"/>
                        <a:pt x="6313998" y="117540"/>
                        <a:pt x="6313998" y="109618"/>
                      </a:cubicBezTo>
                      <a:cubicBezTo>
                        <a:pt x="6313998" y="100544"/>
                        <a:pt x="6316240" y="92335"/>
                        <a:pt x="6321376" y="84959"/>
                      </a:cubicBezTo>
                      <a:cubicBezTo>
                        <a:pt x="6326186" y="77584"/>
                        <a:pt x="6333238" y="71779"/>
                        <a:pt x="6342219" y="67514"/>
                      </a:cubicBezTo>
                      <a:cubicBezTo>
                        <a:pt x="6351514" y="63282"/>
                        <a:pt x="6361779" y="61165"/>
                        <a:pt x="6373641" y="61165"/>
                      </a:cubicBezTo>
                      <a:cubicBezTo>
                        <a:pt x="6409880" y="61165"/>
                        <a:pt x="6430404" y="77424"/>
                        <a:pt x="6434888" y="109939"/>
                      </a:cubicBezTo>
                      <a:lnTo>
                        <a:pt x="6406354" y="112473"/>
                      </a:lnTo>
                      <a:cubicBezTo>
                        <a:pt x="6403147" y="93777"/>
                        <a:pt x="6392243" y="84447"/>
                        <a:pt x="6373961" y="84447"/>
                      </a:cubicBezTo>
                      <a:close/>
                      <a:moveTo>
                        <a:pt x="3471238" y="65173"/>
                      </a:moveTo>
                      <a:lnTo>
                        <a:pt x="3471238" y="86980"/>
                      </a:lnTo>
                      <a:lnTo>
                        <a:pt x="3442697" y="86980"/>
                      </a:lnTo>
                      <a:lnTo>
                        <a:pt x="3442697" y="195945"/>
                      </a:lnTo>
                      <a:cubicBezTo>
                        <a:pt x="3442697" y="204442"/>
                        <a:pt x="3443981" y="210727"/>
                        <a:pt x="3446549" y="214831"/>
                      </a:cubicBezTo>
                      <a:cubicBezTo>
                        <a:pt x="3449430" y="218904"/>
                        <a:pt x="3453921" y="220957"/>
                        <a:pt x="3460979" y="220957"/>
                      </a:cubicBezTo>
                      <a:cubicBezTo>
                        <a:pt x="3463860" y="220957"/>
                        <a:pt x="3467712" y="220443"/>
                        <a:pt x="3472203" y="219417"/>
                      </a:cubicBezTo>
                      <a:lnTo>
                        <a:pt x="3476368" y="243244"/>
                      </a:lnTo>
                      <a:cubicBezTo>
                        <a:pt x="3469315" y="245135"/>
                        <a:pt x="3462902" y="246097"/>
                        <a:pt x="3456169" y="246097"/>
                      </a:cubicBezTo>
                      <a:cubicBezTo>
                        <a:pt x="3442058" y="246097"/>
                        <a:pt x="3431474" y="242378"/>
                        <a:pt x="3424741" y="234937"/>
                      </a:cubicBezTo>
                      <a:cubicBezTo>
                        <a:pt x="3418008" y="227498"/>
                        <a:pt x="3414482" y="215954"/>
                        <a:pt x="3414482" y="200305"/>
                      </a:cubicBezTo>
                      <a:lnTo>
                        <a:pt x="3414482" y="86980"/>
                      </a:lnTo>
                      <a:lnTo>
                        <a:pt x="3393638" y="86980"/>
                      </a:lnTo>
                      <a:lnTo>
                        <a:pt x="3393638" y="65173"/>
                      </a:lnTo>
                      <a:lnTo>
                        <a:pt x="3414482" y="65173"/>
                      </a:lnTo>
                      <a:lnTo>
                        <a:pt x="3414482" y="20921"/>
                      </a:lnTo>
                      <a:lnTo>
                        <a:pt x="3442697" y="2803"/>
                      </a:lnTo>
                      <a:lnTo>
                        <a:pt x="3442697" y="65173"/>
                      </a:lnTo>
                      <a:lnTo>
                        <a:pt x="3471238" y="65173"/>
                      </a:lnTo>
                      <a:close/>
                      <a:moveTo>
                        <a:pt x="2306559" y="65173"/>
                      </a:moveTo>
                      <a:lnTo>
                        <a:pt x="2306559" y="86980"/>
                      </a:lnTo>
                      <a:lnTo>
                        <a:pt x="2278018" y="86980"/>
                      </a:lnTo>
                      <a:lnTo>
                        <a:pt x="2278018" y="195945"/>
                      </a:lnTo>
                      <a:cubicBezTo>
                        <a:pt x="2278018" y="204442"/>
                        <a:pt x="2279302" y="210727"/>
                        <a:pt x="2281864" y="214831"/>
                      </a:cubicBezTo>
                      <a:cubicBezTo>
                        <a:pt x="2284432" y="218904"/>
                        <a:pt x="2289242" y="220957"/>
                        <a:pt x="2296294" y="220957"/>
                      </a:cubicBezTo>
                      <a:cubicBezTo>
                        <a:pt x="2298862" y="220957"/>
                        <a:pt x="2302707" y="220443"/>
                        <a:pt x="2307518" y="219417"/>
                      </a:cubicBezTo>
                      <a:lnTo>
                        <a:pt x="2311689" y="243244"/>
                      </a:lnTo>
                      <a:cubicBezTo>
                        <a:pt x="2304630" y="245135"/>
                        <a:pt x="2297897" y="246097"/>
                        <a:pt x="2291484" y="246097"/>
                      </a:cubicBezTo>
                      <a:cubicBezTo>
                        <a:pt x="2277373" y="246097"/>
                        <a:pt x="2266795" y="242378"/>
                        <a:pt x="2260062" y="234937"/>
                      </a:cubicBezTo>
                      <a:cubicBezTo>
                        <a:pt x="2253003" y="227498"/>
                        <a:pt x="2249797" y="215954"/>
                        <a:pt x="2249797" y="200305"/>
                      </a:cubicBezTo>
                      <a:lnTo>
                        <a:pt x="2249797" y="86980"/>
                      </a:lnTo>
                      <a:lnTo>
                        <a:pt x="2228633" y="86980"/>
                      </a:lnTo>
                      <a:lnTo>
                        <a:pt x="2228633" y="65173"/>
                      </a:lnTo>
                      <a:lnTo>
                        <a:pt x="2249797" y="65173"/>
                      </a:lnTo>
                      <a:lnTo>
                        <a:pt x="2249797" y="20921"/>
                      </a:lnTo>
                      <a:lnTo>
                        <a:pt x="2278018" y="2803"/>
                      </a:lnTo>
                      <a:lnTo>
                        <a:pt x="2278018" y="65173"/>
                      </a:lnTo>
                      <a:lnTo>
                        <a:pt x="2306559" y="65173"/>
                      </a:lnTo>
                      <a:close/>
                      <a:moveTo>
                        <a:pt x="1201198" y="65173"/>
                      </a:moveTo>
                      <a:lnTo>
                        <a:pt x="1201198" y="86980"/>
                      </a:lnTo>
                      <a:lnTo>
                        <a:pt x="1172657" y="86980"/>
                      </a:lnTo>
                      <a:lnTo>
                        <a:pt x="1172657" y="195945"/>
                      </a:lnTo>
                      <a:cubicBezTo>
                        <a:pt x="1172657" y="204442"/>
                        <a:pt x="1173941" y="210727"/>
                        <a:pt x="1176509" y="214831"/>
                      </a:cubicBezTo>
                      <a:cubicBezTo>
                        <a:pt x="1179071" y="218904"/>
                        <a:pt x="1183881" y="220957"/>
                        <a:pt x="1190939" y="220957"/>
                      </a:cubicBezTo>
                      <a:cubicBezTo>
                        <a:pt x="1193501" y="220957"/>
                        <a:pt x="1197353" y="220443"/>
                        <a:pt x="1202163" y="219417"/>
                      </a:cubicBezTo>
                      <a:lnTo>
                        <a:pt x="1206008" y="243244"/>
                      </a:lnTo>
                      <a:cubicBezTo>
                        <a:pt x="1199276" y="245135"/>
                        <a:pt x="1192543" y="246097"/>
                        <a:pt x="1186129" y="246097"/>
                      </a:cubicBezTo>
                      <a:cubicBezTo>
                        <a:pt x="1171699" y="246097"/>
                        <a:pt x="1161434" y="242378"/>
                        <a:pt x="1154381" y="234937"/>
                      </a:cubicBezTo>
                      <a:cubicBezTo>
                        <a:pt x="1147649" y="227498"/>
                        <a:pt x="1144122" y="215954"/>
                        <a:pt x="1144122" y="200305"/>
                      </a:cubicBezTo>
                      <a:lnTo>
                        <a:pt x="1144122" y="86980"/>
                      </a:lnTo>
                      <a:lnTo>
                        <a:pt x="1123279" y="86980"/>
                      </a:lnTo>
                      <a:lnTo>
                        <a:pt x="1123279" y="65173"/>
                      </a:lnTo>
                      <a:lnTo>
                        <a:pt x="1144122" y="65173"/>
                      </a:lnTo>
                      <a:lnTo>
                        <a:pt x="1144122" y="20921"/>
                      </a:lnTo>
                      <a:lnTo>
                        <a:pt x="1172657" y="2803"/>
                      </a:lnTo>
                      <a:lnTo>
                        <a:pt x="1172657" y="65173"/>
                      </a:lnTo>
                      <a:lnTo>
                        <a:pt x="1201198" y="65173"/>
                      </a:lnTo>
                      <a:close/>
                      <a:moveTo>
                        <a:pt x="3376640" y="65173"/>
                      </a:moveTo>
                      <a:lnTo>
                        <a:pt x="3376640" y="86980"/>
                      </a:lnTo>
                      <a:lnTo>
                        <a:pt x="3348418" y="86980"/>
                      </a:lnTo>
                      <a:lnTo>
                        <a:pt x="3348418" y="195945"/>
                      </a:lnTo>
                      <a:cubicBezTo>
                        <a:pt x="3348418" y="204442"/>
                        <a:pt x="3349702" y="210727"/>
                        <a:pt x="3352270" y="214831"/>
                      </a:cubicBezTo>
                      <a:cubicBezTo>
                        <a:pt x="3354832" y="218904"/>
                        <a:pt x="3359642" y="220957"/>
                        <a:pt x="3366700" y="220957"/>
                      </a:cubicBezTo>
                      <a:cubicBezTo>
                        <a:pt x="3369262" y="220957"/>
                        <a:pt x="3373114" y="220443"/>
                        <a:pt x="3377924" y="219417"/>
                      </a:cubicBezTo>
                      <a:lnTo>
                        <a:pt x="3381769" y="243244"/>
                      </a:lnTo>
                      <a:cubicBezTo>
                        <a:pt x="3375037" y="245135"/>
                        <a:pt x="3368304" y="246097"/>
                        <a:pt x="3361571" y="246097"/>
                      </a:cubicBezTo>
                      <a:cubicBezTo>
                        <a:pt x="3347460" y="246097"/>
                        <a:pt x="3336875" y="242378"/>
                        <a:pt x="3330142" y="234937"/>
                      </a:cubicBezTo>
                      <a:cubicBezTo>
                        <a:pt x="3323410" y="227498"/>
                        <a:pt x="3319883" y="215954"/>
                        <a:pt x="3319883" y="200305"/>
                      </a:cubicBezTo>
                      <a:lnTo>
                        <a:pt x="3319883" y="86980"/>
                      </a:lnTo>
                      <a:lnTo>
                        <a:pt x="3299040" y="86980"/>
                      </a:lnTo>
                      <a:lnTo>
                        <a:pt x="3299040" y="65173"/>
                      </a:lnTo>
                      <a:lnTo>
                        <a:pt x="3319883" y="65173"/>
                      </a:lnTo>
                      <a:lnTo>
                        <a:pt x="3319883" y="20921"/>
                      </a:lnTo>
                      <a:lnTo>
                        <a:pt x="3348418" y="2803"/>
                      </a:lnTo>
                      <a:lnTo>
                        <a:pt x="3348418" y="65173"/>
                      </a:lnTo>
                      <a:lnTo>
                        <a:pt x="3376640" y="65173"/>
                      </a:lnTo>
                      <a:close/>
                      <a:moveTo>
                        <a:pt x="6697520" y="65173"/>
                      </a:moveTo>
                      <a:lnTo>
                        <a:pt x="6697520" y="86980"/>
                      </a:lnTo>
                      <a:lnTo>
                        <a:pt x="6668979" y="86980"/>
                      </a:lnTo>
                      <a:lnTo>
                        <a:pt x="6668979" y="195945"/>
                      </a:lnTo>
                      <a:cubicBezTo>
                        <a:pt x="6668979" y="204442"/>
                        <a:pt x="6670263" y="210727"/>
                        <a:pt x="6673150" y="214831"/>
                      </a:cubicBezTo>
                      <a:cubicBezTo>
                        <a:pt x="6675718" y="218904"/>
                        <a:pt x="6680528" y="220957"/>
                        <a:pt x="6687261" y="220957"/>
                      </a:cubicBezTo>
                      <a:cubicBezTo>
                        <a:pt x="6690149" y="220957"/>
                        <a:pt x="6693994" y="220443"/>
                        <a:pt x="6698804" y="219417"/>
                      </a:cubicBezTo>
                      <a:lnTo>
                        <a:pt x="6702650" y="243244"/>
                      </a:lnTo>
                      <a:cubicBezTo>
                        <a:pt x="6695597" y="245135"/>
                        <a:pt x="6689184" y="246097"/>
                        <a:pt x="6682451" y="246097"/>
                      </a:cubicBezTo>
                      <a:cubicBezTo>
                        <a:pt x="6668340" y="246097"/>
                        <a:pt x="6657756" y="242378"/>
                        <a:pt x="6651023" y="234937"/>
                      </a:cubicBezTo>
                      <a:cubicBezTo>
                        <a:pt x="6644290" y="227498"/>
                        <a:pt x="6640764" y="215954"/>
                        <a:pt x="6640764" y="200305"/>
                      </a:cubicBezTo>
                      <a:lnTo>
                        <a:pt x="6640764" y="86980"/>
                      </a:lnTo>
                      <a:lnTo>
                        <a:pt x="6619920" y="86980"/>
                      </a:lnTo>
                      <a:lnTo>
                        <a:pt x="6619920" y="65173"/>
                      </a:lnTo>
                      <a:lnTo>
                        <a:pt x="6640764" y="65173"/>
                      </a:lnTo>
                      <a:lnTo>
                        <a:pt x="6640764" y="20921"/>
                      </a:lnTo>
                      <a:lnTo>
                        <a:pt x="6668979" y="2803"/>
                      </a:lnTo>
                      <a:lnTo>
                        <a:pt x="6668979" y="65173"/>
                      </a:lnTo>
                      <a:lnTo>
                        <a:pt x="6697520" y="65173"/>
                      </a:lnTo>
                      <a:close/>
                      <a:moveTo>
                        <a:pt x="5666879" y="65173"/>
                      </a:moveTo>
                      <a:lnTo>
                        <a:pt x="5666879" y="86980"/>
                      </a:lnTo>
                      <a:lnTo>
                        <a:pt x="5638344" y="86980"/>
                      </a:lnTo>
                      <a:lnTo>
                        <a:pt x="5638344" y="195945"/>
                      </a:lnTo>
                      <a:cubicBezTo>
                        <a:pt x="5638344" y="204442"/>
                        <a:pt x="5639621" y="210727"/>
                        <a:pt x="5642189" y="214831"/>
                      </a:cubicBezTo>
                      <a:cubicBezTo>
                        <a:pt x="5644757" y="218904"/>
                        <a:pt x="5649567" y="220957"/>
                        <a:pt x="5656620" y="220957"/>
                      </a:cubicBezTo>
                      <a:cubicBezTo>
                        <a:pt x="5659187" y="220957"/>
                        <a:pt x="5663033" y="220443"/>
                        <a:pt x="5667843" y="219417"/>
                      </a:cubicBezTo>
                      <a:lnTo>
                        <a:pt x="5671689" y="243244"/>
                      </a:lnTo>
                      <a:cubicBezTo>
                        <a:pt x="5664956" y="245135"/>
                        <a:pt x="5658223" y="246097"/>
                        <a:pt x="5651809" y="246097"/>
                      </a:cubicBezTo>
                      <a:cubicBezTo>
                        <a:pt x="5637379" y="246097"/>
                        <a:pt x="5627120" y="242378"/>
                        <a:pt x="5620062" y="234937"/>
                      </a:cubicBezTo>
                      <a:cubicBezTo>
                        <a:pt x="5613329" y="227498"/>
                        <a:pt x="5610122" y="215954"/>
                        <a:pt x="5610122" y="200305"/>
                      </a:cubicBezTo>
                      <a:lnTo>
                        <a:pt x="5610122" y="86980"/>
                      </a:lnTo>
                      <a:lnTo>
                        <a:pt x="5588959" y="86980"/>
                      </a:lnTo>
                      <a:lnTo>
                        <a:pt x="5588959" y="65173"/>
                      </a:lnTo>
                      <a:lnTo>
                        <a:pt x="5610122" y="65173"/>
                      </a:lnTo>
                      <a:lnTo>
                        <a:pt x="5610122" y="20921"/>
                      </a:lnTo>
                      <a:lnTo>
                        <a:pt x="5638344" y="2803"/>
                      </a:lnTo>
                      <a:lnTo>
                        <a:pt x="5638344" y="65173"/>
                      </a:lnTo>
                      <a:lnTo>
                        <a:pt x="5666879" y="65173"/>
                      </a:lnTo>
                      <a:close/>
                      <a:moveTo>
                        <a:pt x="108351" y="243244"/>
                      </a:moveTo>
                      <a:lnTo>
                        <a:pt x="8617" y="39681"/>
                      </a:lnTo>
                      <a:lnTo>
                        <a:pt x="8298" y="39681"/>
                      </a:lnTo>
                      <a:lnTo>
                        <a:pt x="12788" y="243244"/>
                      </a:lnTo>
                      <a:lnTo>
                        <a:pt x="-16072" y="243244"/>
                      </a:lnTo>
                      <a:lnTo>
                        <a:pt x="-16072" y="-2553"/>
                      </a:lnTo>
                      <a:lnTo>
                        <a:pt x="15676" y="-2553"/>
                      </a:lnTo>
                      <a:lnTo>
                        <a:pt x="115723" y="200498"/>
                      </a:lnTo>
                      <a:lnTo>
                        <a:pt x="116042" y="200498"/>
                      </a:lnTo>
                      <a:lnTo>
                        <a:pt x="111877" y="-2553"/>
                      </a:lnTo>
                      <a:lnTo>
                        <a:pt x="141057" y="-2553"/>
                      </a:lnTo>
                      <a:lnTo>
                        <a:pt x="141057" y="243244"/>
                      </a:lnTo>
                      <a:lnTo>
                        <a:pt x="108351" y="243244"/>
                      </a:lnTo>
                      <a:close/>
                      <a:moveTo>
                        <a:pt x="7423523" y="243244"/>
                      </a:moveTo>
                      <a:lnTo>
                        <a:pt x="7423523" y="65173"/>
                      </a:lnTo>
                      <a:lnTo>
                        <a:pt x="7452065" y="65173"/>
                      </a:lnTo>
                      <a:lnTo>
                        <a:pt x="7452065" y="243244"/>
                      </a:lnTo>
                      <a:lnTo>
                        <a:pt x="7423523" y="243244"/>
                      </a:lnTo>
                      <a:close/>
                      <a:moveTo>
                        <a:pt x="5769494" y="243244"/>
                      </a:moveTo>
                      <a:lnTo>
                        <a:pt x="5769494" y="-2553"/>
                      </a:lnTo>
                      <a:lnTo>
                        <a:pt x="5798035" y="-2553"/>
                      </a:lnTo>
                      <a:lnTo>
                        <a:pt x="5798035" y="243244"/>
                      </a:lnTo>
                      <a:lnTo>
                        <a:pt x="5769494" y="243244"/>
                      </a:lnTo>
                      <a:close/>
                      <a:moveTo>
                        <a:pt x="7649278" y="243244"/>
                      </a:moveTo>
                      <a:lnTo>
                        <a:pt x="7649278" y="65173"/>
                      </a:lnTo>
                      <a:lnTo>
                        <a:pt x="7677493" y="65173"/>
                      </a:lnTo>
                      <a:lnTo>
                        <a:pt x="7677493" y="243244"/>
                      </a:lnTo>
                      <a:lnTo>
                        <a:pt x="7649278" y="243244"/>
                      </a:lnTo>
                      <a:close/>
                      <a:moveTo>
                        <a:pt x="870906" y="124369"/>
                      </a:moveTo>
                      <a:lnTo>
                        <a:pt x="870906" y="243244"/>
                      </a:lnTo>
                      <a:lnTo>
                        <a:pt x="842365" y="243244"/>
                      </a:lnTo>
                      <a:lnTo>
                        <a:pt x="842365" y="124690"/>
                      </a:lnTo>
                      <a:cubicBezTo>
                        <a:pt x="842365" y="114621"/>
                        <a:pt x="841407" y="106765"/>
                        <a:pt x="839158" y="101056"/>
                      </a:cubicBezTo>
                      <a:cubicBezTo>
                        <a:pt x="837235" y="95349"/>
                        <a:pt x="833709" y="91308"/>
                        <a:pt x="829538" y="88903"/>
                      </a:cubicBezTo>
                      <a:cubicBezTo>
                        <a:pt x="825054" y="86498"/>
                        <a:pt x="818960" y="85313"/>
                        <a:pt x="811582" y="85313"/>
                      </a:cubicBezTo>
                      <a:cubicBezTo>
                        <a:pt x="802606" y="85313"/>
                        <a:pt x="795229" y="87397"/>
                        <a:pt x="788815" y="91598"/>
                      </a:cubicBezTo>
                      <a:cubicBezTo>
                        <a:pt x="782721" y="95766"/>
                        <a:pt x="777592" y="101601"/>
                        <a:pt x="774385" y="109106"/>
                      </a:cubicBezTo>
                      <a:cubicBezTo>
                        <a:pt x="771178" y="116609"/>
                        <a:pt x="769255" y="125300"/>
                        <a:pt x="769255" y="135272"/>
                      </a:cubicBezTo>
                      <a:lnTo>
                        <a:pt x="769255" y="243244"/>
                      </a:lnTo>
                      <a:lnTo>
                        <a:pt x="741034" y="243244"/>
                      </a:lnTo>
                      <a:lnTo>
                        <a:pt x="741034" y="65173"/>
                      </a:lnTo>
                      <a:lnTo>
                        <a:pt x="766368" y="65173"/>
                      </a:lnTo>
                      <a:lnTo>
                        <a:pt x="766368" y="90988"/>
                      </a:lnTo>
                      <a:cubicBezTo>
                        <a:pt x="780798" y="71106"/>
                        <a:pt x="798755" y="61165"/>
                        <a:pt x="820243" y="61165"/>
                      </a:cubicBezTo>
                      <a:cubicBezTo>
                        <a:pt x="836596" y="61165"/>
                        <a:pt x="849104" y="65975"/>
                        <a:pt x="857760" y="75659"/>
                      </a:cubicBezTo>
                      <a:cubicBezTo>
                        <a:pt x="866415" y="85313"/>
                        <a:pt x="870906" y="101570"/>
                        <a:pt x="870906" y="124369"/>
                      </a:cubicBezTo>
                      <a:close/>
                      <a:moveTo>
                        <a:pt x="5698307" y="243244"/>
                      </a:moveTo>
                      <a:lnTo>
                        <a:pt x="5698307" y="65173"/>
                      </a:lnTo>
                      <a:lnTo>
                        <a:pt x="5726529" y="65173"/>
                      </a:lnTo>
                      <a:lnTo>
                        <a:pt x="5726529" y="243244"/>
                      </a:lnTo>
                      <a:lnTo>
                        <a:pt x="5698307" y="243244"/>
                      </a:lnTo>
                      <a:close/>
                      <a:moveTo>
                        <a:pt x="4510216" y="90827"/>
                      </a:moveTo>
                      <a:cubicBezTo>
                        <a:pt x="4498993" y="90827"/>
                        <a:pt x="4490657" y="96343"/>
                        <a:pt x="4484882" y="107342"/>
                      </a:cubicBezTo>
                      <a:cubicBezTo>
                        <a:pt x="4479114" y="118341"/>
                        <a:pt x="4476226" y="134215"/>
                        <a:pt x="4476226" y="154866"/>
                      </a:cubicBezTo>
                      <a:lnTo>
                        <a:pt x="4476226" y="243244"/>
                      </a:lnTo>
                      <a:lnTo>
                        <a:pt x="4448005" y="243244"/>
                      </a:lnTo>
                      <a:lnTo>
                        <a:pt x="4448005" y="65173"/>
                      </a:lnTo>
                      <a:lnTo>
                        <a:pt x="4472700" y="65173"/>
                      </a:lnTo>
                      <a:lnTo>
                        <a:pt x="4472700" y="95349"/>
                      </a:lnTo>
                      <a:cubicBezTo>
                        <a:pt x="4478469" y="82618"/>
                        <a:pt x="4484563" y="73735"/>
                        <a:pt x="4490657" y="68701"/>
                      </a:cubicBezTo>
                      <a:cubicBezTo>
                        <a:pt x="4497070" y="63667"/>
                        <a:pt x="4504442" y="61165"/>
                        <a:pt x="4512784" y="61165"/>
                      </a:cubicBezTo>
                      <a:cubicBezTo>
                        <a:pt x="4523363" y="61165"/>
                        <a:pt x="4533302" y="64661"/>
                        <a:pt x="4543248" y="71715"/>
                      </a:cubicBezTo>
                      <a:lnTo>
                        <a:pt x="4533302" y="98042"/>
                      </a:lnTo>
                      <a:cubicBezTo>
                        <a:pt x="4525285" y="93232"/>
                        <a:pt x="4517594" y="90827"/>
                        <a:pt x="4510216" y="90827"/>
                      </a:cubicBezTo>
                      <a:close/>
                      <a:moveTo>
                        <a:pt x="3544354" y="243244"/>
                      </a:moveTo>
                      <a:lnTo>
                        <a:pt x="3484704" y="65173"/>
                      </a:lnTo>
                      <a:lnTo>
                        <a:pt x="3515168" y="65173"/>
                      </a:lnTo>
                      <a:lnTo>
                        <a:pt x="3549164" y="171476"/>
                      </a:lnTo>
                      <a:cubicBezTo>
                        <a:pt x="3551406" y="178403"/>
                        <a:pt x="3554613" y="190204"/>
                        <a:pt x="3558139" y="206847"/>
                      </a:cubicBezTo>
                      <a:cubicBezTo>
                        <a:pt x="3561991" y="191775"/>
                        <a:pt x="3564872" y="180135"/>
                        <a:pt x="3567440" y="171990"/>
                      </a:cubicBezTo>
                      <a:lnTo>
                        <a:pt x="3602075" y="65173"/>
                      </a:lnTo>
                      <a:lnTo>
                        <a:pt x="3630610" y="65173"/>
                      </a:lnTo>
                      <a:lnTo>
                        <a:pt x="3570327" y="243244"/>
                      </a:lnTo>
                      <a:lnTo>
                        <a:pt x="3544354" y="243244"/>
                      </a:lnTo>
                      <a:close/>
                      <a:moveTo>
                        <a:pt x="3879131" y="90827"/>
                      </a:moveTo>
                      <a:cubicBezTo>
                        <a:pt x="3868233" y="90827"/>
                        <a:pt x="3859890" y="96343"/>
                        <a:pt x="3854122" y="107342"/>
                      </a:cubicBezTo>
                      <a:cubicBezTo>
                        <a:pt x="3848348" y="118341"/>
                        <a:pt x="3845460" y="134215"/>
                        <a:pt x="3845460" y="154866"/>
                      </a:cubicBezTo>
                      <a:lnTo>
                        <a:pt x="3845460" y="243244"/>
                      </a:lnTo>
                      <a:lnTo>
                        <a:pt x="3817245" y="243244"/>
                      </a:lnTo>
                      <a:lnTo>
                        <a:pt x="3817245" y="65173"/>
                      </a:lnTo>
                      <a:lnTo>
                        <a:pt x="3841934" y="65173"/>
                      </a:lnTo>
                      <a:lnTo>
                        <a:pt x="3841934" y="95349"/>
                      </a:lnTo>
                      <a:cubicBezTo>
                        <a:pt x="3847709" y="82618"/>
                        <a:pt x="3853803" y="73735"/>
                        <a:pt x="3859890" y="68701"/>
                      </a:cubicBezTo>
                      <a:cubicBezTo>
                        <a:pt x="3866304" y="63667"/>
                        <a:pt x="3873682" y="61165"/>
                        <a:pt x="3882018" y="61165"/>
                      </a:cubicBezTo>
                      <a:cubicBezTo>
                        <a:pt x="3892603" y="61165"/>
                        <a:pt x="3902542" y="64661"/>
                        <a:pt x="3912163" y="71715"/>
                      </a:cubicBezTo>
                      <a:lnTo>
                        <a:pt x="3902542" y="98042"/>
                      </a:lnTo>
                      <a:cubicBezTo>
                        <a:pt x="3894526" y="93232"/>
                        <a:pt x="3886828" y="90827"/>
                        <a:pt x="3879131" y="90827"/>
                      </a:cubicBezTo>
                      <a:close/>
                      <a:moveTo>
                        <a:pt x="5561382" y="124369"/>
                      </a:moveTo>
                      <a:lnTo>
                        <a:pt x="5561382" y="243244"/>
                      </a:lnTo>
                      <a:lnTo>
                        <a:pt x="5533161" y="243244"/>
                      </a:lnTo>
                      <a:lnTo>
                        <a:pt x="5533161" y="124690"/>
                      </a:lnTo>
                      <a:cubicBezTo>
                        <a:pt x="5533161" y="114621"/>
                        <a:pt x="5532196" y="106765"/>
                        <a:pt x="5529954" y="101056"/>
                      </a:cubicBezTo>
                      <a:cubicBezTo>
                        <a:pt x="5528031" y="95349"/>
                        <a:pt x="5524505" y="91308"/>
                        <a:pt x="5520014" y="88903"/>
                      </a:cubicBezTo>
                      <a:cubicBezTo>
                        <a:pt x="5515524" y="86498"/>
                        <a:pt x="5509749" y="85313"/>
                        <a:pt x="5502058" y="85313"/>
                      </a:cubicBezTo>
                      <a:cubicBezTo>
                        <a:pt x="5493396" y="85313"/>
                        <a:pt x="5486024" y="87397"/>
                        <a:pt x="5479611" y="91598"/>
                      </a:cubicBezTo>
                      <a:cubicBezTo>
                        <a:pt x="5473198" y="95766"/>
                        <a:pt x="5468387" y="101601"/>
                        <a:pt x="5465181" y="109106"/>
                      </a:cubicBezTo>
                      <a:cubicBezTo>
                        <a:pt x="5461648" y="116609"/>
                        <a:pt x="5460045" y="125300"/>
                        <a:pt x="5460045" y="135272"/>
                      </a:cubicBezTo>
                      <a:lnTo>
                        <a:pt x="5460045" y="243244"/>
                      </a:lnTo>
                      <a:lnTo>
                        <a:pt x="5431830" y="243244"/>
                      </a:lnTo>
                      <a:lnTo>
                        <a:pt x="5431830" y="65173"/>
                      </a:lnTo>
                      <a:lnTo>
                        <a:pt x="5457164" y="65173"/>
                      </a:lnTo>
                      <a:lnTo>
                        <a:pt x="5457164" y="90988"/>
                      </a:lnTo>
                      <a:cubicBezTo>
                        <a:pt x="5471594" y="71106"/>
                        <a:pt x="5489551" y="61165"/>
                        <a:pt x="5511033" y="61165"/>
                      </a:cubicBezTo>
                      <a:cubicBezTo>
                        <a:pt x="5527386" y="61165"/>
                        <a:pt x="5539894" y="65975"/>
                        <a:pt x="5548555" y="75659"/>
                      </a:cubicBezTo>
                      <a:cubicBezTo>
                        <a:pt x="5557211" y="85313"/>
                        <a:pt x="5561382" y="101570"/>
                        <a:pt x="5561382" y="124369"/>
                      </a:cubicBezTo>
                      <a:close/>
                      <a:moveTo>
                        <a:pt x="7850337" y="124369"/>
                      </a:moveTo>
                      <a:lnTo>
                        <a:pt x="7850337" y="243244"/>
                      </a:lnTo>
                      <a:lnTo>
                        <a:pt x="7821796" y="243244"/>
                      </a:lnTo>
                      <a:lnTo>
                        <a:pt x="7821796" y="124690"/>
                      </a:lnTo>
                      <a:cubicBezTo>
                        <a:pt x="7821796" y="114621"/>
                        <a:pt x="7820838" y="106765"/>
                        <a:pt x="7818589" y="101056"/>
                      </a:cubicBezTo>
                      <a:cubicBezTo>
                        <a:pt x="7816666" y="95349"/>
                        <a:pt x="7813140" y="91308"/>
                        <a:pt x="7808650" y="88903"/>
                      </a:cubicBezTo>
                      <a:cubicBezTo>
                        <a:pt x="7804159" y="86498"/>
                        <a:pt x="7798390" y="85313"/>
                        <a:pt x="7790693" y="85313"/>
                      </a:cubicBezTo>
                      <a:cubicBezTo>
                        <a:pt x="7782037" y="85313"/>
                        <a:pt x="7774659" y="87397"/>
                        <a:pt x="7768246" y="91598"/>
                      </a:cubicBezTo>
                      <a:cubicBezTo>
                        <a:pt x="7761833" y="95766"/>
                        <a:pt x="7757023" y="101601"/>
                        <a:pt x="7753816" y="109106"/>
                      </a:cubicBezTo>
                      <a:cubicBezTo>
                        <a:pt x="7750290" y="116609"/>
                        <a:pt x="7748686" y="125300"/>
                        <a:pt x="7748686" y="135272"/>
                      </a:cubicBezTo>
                      <a:lnTo>
                        <a:pt x="7748686" y="243244"/>
                      </a:lnTo>
                      <a:lnTo>
                        <a:pt x="7720465" y="243244"/>
                      </a:lnTo>
                      <a:lnTo>
                        <a:pt x="7720465" y="65173"/>
                      </a:lnTo>
                      <a:lnTo>
                        <a:pt x="7745799" y="65173"/>
                      </a:lnTo>
                      <a:lnTo>
                        <a:pt x="7745799" y="90988"/>
                      </a:lnTo>
                      <a:cubicBezTo>
                        <a:pt x="7760229" y="71106"/>
                        <a:pt x="7778186" y="61165"/>
                        <a:pt x="7799674" y="61165"/>
                      </a:cubicBezTo>
                      <a:cubicBezTo>
                        <a:pt x="7816027" y="61165"/>
                        <a:pt x="7828535" y="65975"/>
                        <a:pt x="7837191" y="75659"/>
                      </a:cubicBezTo>
                      <a:cubicBezTo>
                        <a:pt x="7845846" y="85313"/>
                        <a:pt x="7850337" y="101570"/>
                        <a:pt x="7850337" y="124369"/>
                      </a:cubicBezTo>
                      <a:close/>
                      <a:moveTo>
                        <a:pt x="5053117" y="90827"/>
                      </a:moveTo>
                      <a:cubicBezTo>
                        <a:pt x="5041893" y="90827"/>
                        <a:pt x="5033551" y="96343"/>
                        <a:pt x="5027783" y="107342"/>
                      </a:cubicBezTo>
                      <a:cubicBezTo>
                        <a:pt x="5022008" y="118341"/>
                        <a:pt x="5019121" y="134215"/>
                        <a:pt x="5019121" y="154866"/>
                      </a:cubicBezTo>
                      <a:lnTo>
                        <a:pt x="5019121" y="243244"/>
                      </a:lnTo>
                      <a:lnTo>
                        <a:pt x="4990905" y="243244"/>
                      </a:lnTo>
                      <a:lnTo>
                        <a:pt x="4990905" y="65173"/>
                      </a:lnTo>
                      <a:lnTo>
                        <a:pt x="5015595" y="65173"/>
                      </a:lnTo>
                      <a:lnTo>
                        <a:pt x="5015595" y="95349"/>
                      </a:lnTo>
                      <a:cubicBezTo>
                        <a:pt x="5021369" y="82618"/>
                        <a:pt x="5027463" y="73735"/>
                        <a:pt x="5033551" y="68701"/>
                      </a:cubicBezTo>
                      <a:cubicBezTo>
                        <a:pt x="5039964" y="63667"/>
                        <a:pt x="5047342" y="61165"/>
                        <a:pt x="5055679" y="61165"/>
                      </a:cubicBezTo>
                      <a:cubicBezTo>
                        <a:pt x="5066263" y="61165"/>
                        <a:pt x="5076203" y="64661"/>
                        <a:pt x="5086142" y="71715"/>
                      </a:cubicBezTo>
                      <a:lnTo>
                        <a:pt x="5076203" y="98042"/>
                      </a:lnTo>
                      <a:cubicBezTo>
                        <a:pt x="5068186" y="93232"/>
                        <a:pt x="5060489" y="90827"/>
                        <a:pt x="5053117" y="90827"/>
                      </a:cubicBezTo>
                      <a:close/>
                      <a:moveTo>
                        <a:pt x="1867877" y="122029"/>
                      </a:moveTo>
                      <a:lnTo>
                        <a:pt x="1867877" y="243244"/>
                      </a:lnTo>
                      <a:lnTo>
                        <a:pt x="1839336" y="243244"/>
                      </a:lnTo>
                      <a:lnTo>
                        <a:pt x="1839336" y="129051"/>
                      </a:lnTo>
                      <a:cubicBezTo>
                        <a:pt x="1839336" y="113755"/>
                        <a:pt x="1837094" y="102629"/>
                        <a:pt x="1832284" y="95702"/>
                      </a:cubicBezTo>
                      <a:cubicBezTo>
                        <a:pt x="1827154" y="88774"/>
                        <a:pt x="1820096" y="85313"/>
                        <a:pt x="1810476" y="85313"/>
                      </a:cubicBezTo>
                      <a:cubicBezTo>
                        <a:pt x="1796690" y="85313"/>
                        <a:pt x="1786425" y="90891"/>
                        <a:pt x="1780012" y="102051"/>
                      </a:cubicBezTo>
                      <a:cubicBezTo>
                        <a:pt x="1773918" y="113243"/>
                        <a:pt x="1770711" y="128347"/>
                        <a:pt x="1770711" y="147330"/>
                      </a:cubicBezTo>
                      <a:lnTo>
                        <a:pt x="1770711" y="243244"/>
                      </a:lnTo>
                      <a:lnTo>
                        <a:pt x="1742496" y="243244"/>
                      </a:lnTo>
                      <a:lnTo>
                        <a:pt x="1742496" y="125716"/>
                      </a:lnTo>
                      <a:cubicBezTo>
                        <a:pt x="1742496" y="114301"/>
                        <a:pt x="1740247" y="104777"/>
                        <a:pt x="1735763" y="97112"/>
                      </a:cubicBezTo>
                      <a:cubicBezTo>
                        <a:pt x="1731591" y="89449"/>
                        <a:pt x="1723894" y="85632"/>
                        <a:pt x="1712990" y="85632"/>
                      </a:cubicBezTo>
                      <a:cubicBezTo>
                        <a:pt x="1698885" y="85632"/>
                        <a:pt x="1688620" y="91148"/>
                        <a:pt x="1682207" y="102148"/>
                      </a:cubicBezTo>
                      <a:cubicBezTo>
                        <a:pt x="1675474" y="113146"/>
                        <a:pt x="1671948" y="128539"/>
                        <a:pt x="1671948" y="148356"/>
                      </a:cubicBezTo>
                      <a:lnTo>
                        <a:pt x="1671948" y="243244"/>
                      </a:lnTo>
                      <a:lnTo>
                        <a:pt x="1643726" y="243244"/>
                      </a:lnTo>
                      <a:lnTo>
                        <a:pt x="1643726" y="65173"/>
                      </a:lnTo>
                      <a:lnTo>
                        <a:pt x="1669699" y="65173"/>
                      </a:lnTo>
                      <a:lnTo>
                        <a:pt x="1669699" y="91821"/>
                      </a:lnTo>
                      <a:cubicBezTo>
                        <a:pt x="1683491" y="71394"/>
                        <a:pt x="1700163" y="61165"/>
                        <a:pt x="1720368" y="61165"/>
                      </a:cubicBezTo>
                      <a:cubicBezTo>
                        <a:pt x="1730953" y="61165"/>
                        <a:pt x="1740247" y="63698"/>
                        <a:pt x="1747625" y="68797"/>
                      </a:cubicBezTo>
                      <a:cubicBezTo>
                        <a:pt x="1755322" y="73863"/>
                        <a:pt x="1761091" y="81559"/>
                        <a:pt x="1765262" y="91821"/>
                      </a:cubicBezTo>
                      <a:cubicBezTo>
                        <a:pt x="1779373" y="71394"/>
                        <a:pt x="1797010" y="61165"/>
                        <a:pt x="1818173" y="61165"/>
                      </a:cubicBezTo>
                      <a:cubicBezTo>
                        <a:pt x="1833568" y="61165"/>
                        <a:pt x="1845749" y="66072"/>
                        <a:pt x="1854411" y="75916"/>
                      </a:cubicBezTo>
                      <a:cubicBezTo>
                        <a:pt x="1863386" y="85729"/>
                        <a:pt x="1867877" y="101121"/>
                        <a:pt x="1867877" y="122029"/>
                      </a:cubicBezTo>
                      <a:close/>
                      <a:moveTo>
                        <a:pt x="7048018" y="122029"/>
                      </a:moveTo>
                      <a:lnTo>
                        <a:pt x="7048018" y="243244"/>
                      </a:lnTo>
                      <a:lnTo>
                        <a:pt x="7019476" y="243244"/>
                      </a:lnTo>
                      <a:lnTo>
                        <a:pt x="7019476" y="129051"/>
                      </a:lnTo>
                      <a:cubicBezTo>
                        <a:pt x="7019476" y="113755"/>
                        <a:pt x="7017234" y="102629"/>
                        <a:pt x="7012424" y="95702"/>
                      </a:cubicBezTo>
                      <a:cubicBezTo>
                        <a:pt x="7007288" y="88774"/>
                        <a:pt x="7000236" y="85313"/>
                        <a:pt x="6990616" y="85313"/>
                      </a:cubicBezTo>
                      <a:cubicBezTo>
                        <a:pt x="6976825" y="85313"/>
                        <a:pt x="6966566" y="90891"/>
                        <a:pt x="6960152" y="102051"/>
                      </a:cubicBezTo>
                      <a:cubicBezTo>
                        <a:pt x="6954058" y="113243"/>
                        <a:pt x="6950851" y="128347"/>
                        <a:pt x="6950851" y="147330"/>
                      </a:cubicBezTo>
                      <a:lnTo>
                        <a:pt x="6950851" y="243244"/>
                      </a:lnTo>
                      <a:lnTo>
                        <a:pt x="6922636" y="243244"/>
                      </a:lnTo>
                      <a:lnTo>
                        <a:pt x="6922636" y="125716"/>
                      </a:lnTo>
                      <a:cubicBezTo>
                        <a:pt x="6922636" y="114301"/>
                        <a:pt x="6920387" y="104777"/>
                        <a:pt x="6915897" y="97112"/>
                      </a:cubicBezTo>
                      <a:cubicBezTo>
                        <a:pt x="6911732" y="89449"/>
                        <a:pt x="6904034" y="85632"/>
                        <a:pt x="6893130" y="85632"/>
                      </a:cubicBezTo>
                      <a:cubicBezTo>
                        <a:pt x="6879019" y="85632"/>
                        <a:pt x="6868760" y="91148"/>
                        <a:pt x="6862347" y="102148"/>
                      </a:cubicBezTo>
                      <a:cubicBezTo>
                        <a:pt x="6855614" y="113146"/>
                        <a:pt x="6852088" y="128539"/>
                        <a:pt x="6852088" y="148356"/>
                      </a:cubicBezTo>
                      <a:lnTo>
                        <a:pt x="6852088" y="243244"/>
                      </a:lnTo>
                      <a:lnTo>
                        <a:pt x="6823866" y="243244"/>
                      </a:lnTo>
                      <a:lnTo>
                        <a:pt x="6823866" y="65173"/>
                      </a:lnTo>
                      <a:lnTo>
                        <a:pt x="6849840" y="65173"/>
                      </a:lnTo>
                      <a:lnTo>
                        <a:pt x="6849840" y="91821"/>
                      </a:lnTo>
                      <a:cubicBezTo>
                        <a:pt x="6863631" y="71394"/>
                        <a:pt x="6880303" y="61165"/>
                        <a:pt x="6900508" y="61165"/>
                      </a:cubicBezTo>
                      <a:cubicBezTo>
                        <a:pt x="6911087" y="61165"/>
                        <a:pt x="6920387" y="63698"/>
                        <a:pt x="6927765" y="68797"/>
                      </a:cubicBezTo>
                      <a:cubicBezTo>
                        <a:pt x="6935463" y="73863"/>
                        <a:pt x="6941231" y="81559"/>
                        <a:pt x="6945402" y="91821"/>
                      </a:cubicBezTo>
                      <a:cubicBezTo>
                        <a:pt x="6959513" y="71394"/>
                        <a:pt x="6977150" y="61165"/>
                        <a:pt x="6998313" y="61165"/>
                      </a:cubicBezTo>
                      <a:cubicBezTo>
                        <a:pt x="7013702" y="61165"/>
                        <a:pt x="7025890" y="66072"/>
                        <a:pt x="7034546" y="75916"/>
                      </a:cubicBezTo>
                      <a:cubicBezTo>
                        <a:pt x="7043527" y="85729"/>
                        <a:pt x="7048018" y="101121"/>
                        <a:pt x="7048018" y="122029"/>
                      </a:cubicBezTo>
                      <a:close/>
                      <a:moveTo>
                        <a:pt x="3109843" y="124369"/>
                      </a:moveTo>
                      <a:lnTo>
                        <a:pt x="3109843" y="243244"/>
                      </a:lnTo>
                      <a:lnTo>
                        <a:pt x="3081302" y="243244"/>
                      </a:lnTo>
                      <a:lnTo>
                        <a:pt x="3081302" y="124690"/>
                      </a:lnTo>
                      <a:cubicBezTo>
                        <a:pt x="3081302" y="114621"/>
                        <a:pt x="3080338" y="106765"/>
                        <a:pt x="3078095" y="101056"/>
                      </a:cubicBezTo>
                      <a:cubicBezTo>
                        <a:pt x="3076173" y="95349"/>
                        <a:pt x="3072640" y="91308"/>
                        <a:pt x="3068156" y="88903"/>
                      </a:cubicBezTo>
                      <a:cubicBezTo>
                        <a:pt x="3063665" y="86498"/>
                        <a:pt x="3057891" y="85313"/>
                        <a:pt x="3050193" y="85313"/>
                      </a:cubicBezTo>
                      <a:cubicBezTo>
                        <a:pt x="3041537" y="85313"/>
                        <a:pt x="3034160" y="87397"/>
                        <a:pt x="3027746" y="91598"/>
                      </a:cubicBezTo>
                      <a:cubicBezTo>
                        <a:pt x="3021333" y="95766"/>
                        <a:pt x="3016523" y="101601"/>
                        <a:pt x="3013316" y="109106"/>
                      </a:cubicBezTo>
                      <a:cubicBezTo>
                        <a:pt x="3009790" y="116609"/>
                        <a:pt x="3008186" y="125300"/>
                        <a:pt x="3008186" y="135272"/>
                      </a:cubicBezTo>
                      <a:lnTo>
                        <a:pt x="3008186" y="243244"/>
                      </a:lnTo>
                      <a:lnTo>
                        <a:pt x="2979971" y="243244"/>
                      </a:lnTo>
                      <a:lnTo>
                        <a:pt x="2979971" y="65173"/>
                      </a:lnTo>
                      <a:lnTo>
                        <a:pt x="3005299" y="65173"/>
                      </a:lnTo>
                      <a:lnTo>
                        <a:pt x="3005299" y="90988"/>
                      </a:lnTo>
                      <a:cubicBezTo>
                        <a:pt x="3019729" y="71106"/>
                        <a:pt x="3037692" y="61165"/>
                        <a:pt x="3059174" y="61165"/>
                      </a:cubicBezTo>
                      <a:cubicBezTo>
                        <a:pt x="3075527" y="61165"/>
                        <a:pt x="3088035" y="65975"/>
                        <a:pt x="3096691" y="75659"/>
                      </a:cubicBezTo>
                      <a:cubicBezTo>
                        <a:pt x="3105352" y="85313"/>
                        <a:pt x="3109843" y="101570"/>
                        <a:pt x="3109843" y="124369"/>
                      </a:cubicBezTo>
                      <a:close/>
                      <a:moveTo>
                        <a:pt x="2621457" y="124369"/>
                      </a:moveTo>
                      <a:lnTo>
                        <a:pt x="2621457" y="243244"/>
                      </a:lnTo>
                      <a:lnTo>
                        <a:pt x="2593235" y="243244"/>
                      </a:lnTo>
                      <a:lnTo>
                        <a:pt x="2593235" y="124690"/>
                      </a:lnTo>
                      <a:cubicBezTo>
                        <a:pt x="2593235" y="114621"/>
                        <a:pt x="2592277" y="106765"/>
                        <a:pt x="2590028" y="101056"/>
                      </a:cubicBezTo>
                      <a:cubicBezTo>
                        <a:pt x="2588106" y="95349"/>
                        <a:pt x="2584580" y="91308"/>
                        <a:pt x="2580089" y="88903"/>
                      </a:cubicBezTo>
                      <a:cubicBezTo>
                        <a:pt x="2575598" y="86498"/>
                        <a:pt x="2569830" y="85313"/>
                        <a:pt x="2562133" y="85313"/>
                      </a:cubicBezTo>
                      <a:cubicBezTo>
                        <a:pt x="2553477" y="85313"/>
                        <a:pt x="2546099" y="87397"/>
                        <a:pt x="2539685" y="91598"/>
                      </a:cubicBezTo>
                      <a:cubicBezTo>
                        <a:pt x="2533272" y="95766"/>
                        <a:pt x="2528462" y="101601"/>
                        <a:pt x="2525255" y="109106"/>
                      </a:cubicBezTo>
                      <a:cubicBezTo>
                        <a:pt x="2521729" y="116609"/>
                        <a:pt x="2520126" y="125300"/>
                        <a:pt x="2520126" y="135272"/>
                      </a:cubicBezTo>
                      <a:lnTo>
                        <a:pt x="2520126" y="243244"/>
                      </a:lnTo>
                      <a:lnTo>
                        <a:pt x="2491904" y="243244"/>
                      </a:lnTo>
                      <a:lnTo>
                        <a:pt x="2491904" y="65173"/>
                      </a:lnTo>
                      <a:lnTo>
                        <a:pt x="2517238" y="65173"/>
                      </a:lnTo>
                      <a:lnTo>
                        <a:pt x="2517238" y="90988"/>
                      </a:lnTo>
                      <a:cubicBezTo>
                        <a:pt x="2531669" y="71106"/>
                        <a:pt x="2549625" y="61165"/>
                        <a:pt x="2571114" y="61165"/>
                      </a:cubicBezTo>
                      <a:cubicBezTo>
                        <a:pt x="2587467" y="61165"/>
                        <a:pt x="2599974" y="65975"/>
                        <a:pt x="2608630" y="75659"/>
                      </a:cubicBezTo>
                      <a:cubicBezTo>
                        <a:pt x="2617286" y="85313"/>
                        <a:pt x="2621457" y="101570"/>
                        <a:pt x="2621457" y="124369"/>
                      </a:cubicBezTo>
                      <a:close/>
                      <a:moveTo>
                        <a:pt x="4240852" y="18901"/>
                      </a:moveTo>
                      <a:cubicBezTo>
                        <a:pt x="4234758" y="18901"/>
                        <a:pt x="4230267" y="19991"/>
                        <a:pt x="4227060" y="22172"/>
                      </a:cubicBezTo>
                      <a:cubicBezTo>
                        <a:pt x="4224179" y="24352"/>
                        <a:pt x="4221931" y="27366"/>
                        <a:pt x="4220973" y="31215"/>
                      </a:cubicBezTo>
                      <a:cubicBezTo>
                        <a:pt x="4220008" y="35095"/>
                        <a:pt x="4219369" y="40129"/>
                        <a:pt x="4219369" y="46382"/>
                      </a:cubicBezTo>
                      <a:lnTo>
                        <a:pt x="4219369" y="65173"/>
                      </a:lnTo>
                      <a:lnTo>
                        <a:pt x="4253359" y="65173"/>
                      </a:lnTo>
                      <a:lnTo>
                        <a:pt x="4253359" y="86980"/>
                      </a:lnTo>
                      <a:lnTo>
                        <a:pt x="4219369" y="86980"/>
                      </a:lnTo>
                      <a:lnTo>
                        <a:pt x="4219369" y="243244"/>
                      </a:lnTo>
                      <a:lnTo>
                        <a:pt x="4191147" y="243244"/>
                      </a:lnTo>
                      <a:lnTo>
                        <a:pt x="4191147" y="86980"/>
                      </a:lnTo>
                      <a:lnTo>
                        <a:pt x="4164855" y="86980"/>
                      </a:lnTo>
                      <a:lnTo>
                        <a:pt x="4164855" y="65173"/>
                      </a:lnTo>
                      <a:lnTo>
                        <a:pt x="4191147" y="65173"/>
                      </a:lnTo>
                      <a:lnTo>
                        <a:pt x="4191147" y="42695"/>
                      </a:lnTo>
                      <a:cubicBezTo>
                        <a:pt x="4191147" y="9729"/>
                        <a:pt x="4206542" y="-6753"/>
                        <a:pt x="4237326" y="-6753"/>
                      </a:cubicBezTo>
                      <a:cubicBezTo>
                        <a:pt x="4245023" y="-6753"/>
                        <a:pt x="4252395" y="-5791"/>
                        <a:pt x="4259773" y="-3900"/>
                      </a:cubicBezTo>
                      <a:lnTo>
                        <a:pt x="4254963" y="20760"/>
                      </a:lnTo>
                      <a:cubicBezTo>
                        <a:pt x="4249833" y="19510"/>
                        <a:pt x="4245023" y="18901"/>
                        <a:pt x="4240852" y="18901"/>
                      </a:cubicBezTo>
                      <a:close/>
                      <a:moveTo>
                        <a:pt x="1417652" y="65173"/>
                      </a:moveTo>
                      <a:lnTo>
                        <a:pt x="1451968" y="65173"/>
                      </a:lnTo>
                      <a:lnTo>
                        <a:pt x="1391679" y="129724"/>
                      </a:lnTo>
                      <a:lnTo>
                        <a:pt x="1455494" y="243244"/>
                      </a:lnTo>
                      <a:lnTo>
                        <a:pt x="1424066" y="243244"/>
                      </a:lnTo>
                      <a:lnTo>
                        <a:pt x="1373403" y="150023"/>
                      </a:lnTo>
                      <a:lnTo>
                        <a:pt x="1355766" y="167950"/>
                      </a:lnTo>
                      <a:lnTo>
                        <a:pt x="1355766" y="243244"/>
                      </a:lnTo>
                      <a:lnTo>
                        <a:pt x="1327225" y="243244"/>
                      </a:lnTo>
                      <a:lnTo>
                        <a:pt x="1327225" y="-2553"/>
                      </a:lnTo>
                      <a:lnTo>
                        <a:pt x="1355766" y="-2553"/>
                      </a:lnTo>
                      <a:lnTo>
                        <a:pt x="1355766" y="133573"/>
                      </a:lnTo>
                      <a:lnTo>
                        <a:pt x="1417652" y="65173"/>
                      </a:lnTo>
                      <a:close/>
                      <a:moveTo>
                        <a:pt x="4022156" y="65173"/>
                      </a:moveTo>
                      <a:lnTo>
                        <a:pt x="4056465" y="65173"/>
                      </a:lnTo>
                      <a:lnTo>
                        <a:pt x="3996176" y="129724"/>
                      </a:lnTo>
                      <a:lnTo>
                        <a:pt x="4060311" y="243244"/>
                      </a:lnTo>
                      <a:lnTo>
                        <a:pt x="4028569" y="243244"/>
                      </a:lnTo>
                      <a:lnTo>
                        <a:pt x="3977900" y="150023"/>
                      </a:lnTo>
                      <a:lnTo>
                        <a:pt x="3960263" y="167950"/>
                      </a:lnTo>
                      <a:lnTo>
                        <a:pt x="3960263" y="243244"/>
                      </a:lnTo>
                      <a:lnTo>
                        <a:pt x="3932042" y="243244"/>
                      </a:lnTo>
                      <a:lnTo>
                        <a:pt x="3932042" y="-2553"/>
                      </a:lnTo>
                      <a:lnTo>
                        <a:pt x="3960263" y="-2553"/>
                      </a:lnTo>
                      <a:lnTo>
                        <a:pt x="3960263" y="133573"/>
                      </a:lnTo>
                      <a:lnTo>
                        <a:pt x="4022156" y="65173"/>
                      </a:lnTo>
                      <a:close/>
                      <a:moveTo>
                        <a:pt x="1066835" y="243244"/>
                      </a:moveTo>
                      <a:lnTo>
                        <a:pt x="1066835" y="-2553"/>
                      </a:lnTo>
                      <a:lnTo>
                        <a:pt x="1095057" y="-2553"/>
                      </a:lnTo>
                      <a:lnTo>
                        <a:pt x="1095057" y="243244"/>
                      </a:lnTo>
                      <a:lnTo>
                        <a:pt x="1066835" y="243244"/>
                      </a:lnTo>
                      <a:close/>
                      <a:moveTo>
                        <a:pt x="6059383" y="166794"/>
                      </a:moveTo>
                      <a:cubicBezTo>
                        <a:pt x="6050082" y="169682"/>
                        <a:pt x="6043349" y="173400"/>
                        <a:pt x="6038858" y="177922"/>
                      </a:cubicBezTo>
                      <a:cubicBezTo>
                        <a:pt x="6034693" y="182476"/>
                        <a:pt x="6032445" y="188858"/>
                        <a:pt x="6032445" y="197130"/>
                      </a:cubicBezTo>
                      <a:cubicBezTo>
                        <a:pt x="6032445" y="205853"/>
                        <a:pt x="6034693" y="212683"/>
                        <a:pt x="6039184" y="217590"/>
                      </a:cubicBezTo>
                      <a:cubicBezTo>
                        <a:pt x="6043349" y="222496"/>
                        <a:pt x="6049762" y="224965"/>
                        <a:pt x="6058099" y="224965"/>
                      </a:cubicBezTo>
                      <a:cubicBezTo>
                        <a:pt x="6065796" y="224965"/>
                        <a:pt x="6072209" y="222912"/>
                        <a:pt x="6077984" y="218775"/>
                      </a:cubicBezTo>
                      <a:cubicBezTo>
                        <a:pt x="6083752" y="214639"/>
                        <a:pt x="6087924" y="209060"/>
                        <a:pt x="6091130" y="202068"/>
                      </a:cubicBezTo>
                      <a:cubicBezTo>
                        <a:pt x="6094018" y="195079"/>
                        <a:pt x="6095621" y="187414"/>
                        <a:pt x="6095621" y="179012"/>
                      </a:cubicBezTo>
                      <a:lnTo>
                        <a:pt x="6095621" y="155219"/>
                      </a:lnTo>
                      <a:cubicBezTo>
                        <a:pt x="6088243" y="157783"/>
                        <a:pt x="6076061" y="161632"/>
                        <a:pt x="6059383" y="166794"/>
                      </a:cubicBezTo>
                      <a:close/>
                      <a:moveTo>
                        <a:pt x="2385124" y="166794"/>
                      </a:moveTo>
                      <a:cubicBezTo>
                        <a:pt x="2375504" y="169682"/>
                        <a:pt x="2368765" y="173400"/>
                        <a:pt x="2364600" y="177922"/>
                      </a:cubicBezTo>
                      <a:cubicBezTo>
                        <a:pt x="2360109" y="182476"/>
                        <a:pt x="2358186" y="188858"/>
                        <a:pt x="2358186" y="197130"/>
                      </a:cubicBezTo>
                      <a:cubicBezTo>
                        <a:pt x="2358186" y="205853"/>
                        <a:pt x="2360109" y="212683"/>
                        <a:pt x="2364600" y="217590"/>
                      </a:cubicBezTo>
                      <a:cubicBezTo>
                        <a:pt x="2368765" y="222496"/>
                        <a:pt x="2375178" y="224965"/>
                        <a:pt x="2383840" y="224965"/>
                      </a:cubicBezTo>
                      <a:cubicBezTo>
                        <a:pt x="2391212" y="224965"/>
                        <a:pt x="2397625" y="222912"/>
                        <a:pt x="2403400" y="218775"/>
                      </a:cubicBezTo>
                      <a:cubicBezTo>
                        <a:pt x="2409174" y="214639"/>
                        <a:pt x="2413659" y="209060"/>
                        <a:pt x="2416546" y="202068"/>
                      </a:cubicBezTo>
                      <a:cubicBezTo>
                        <a:pt x="2419433" y="195079"/>
                        <a:pt x="2421037" y="187414"/>
                        <a:pt x="2421037" y="179012"/>
                      </a:cubicBezTo>
                      <a:lnTo>
                        <a:pt x="2421037" y="155219"/>
                      </a:lnTo>
                      <a:cubicBezTo>
                        <a:pt x="2413659" y="157783"/>
                        <a:pt x="2401796" y="161632"/>
                        <a:pt x="2385124" y="166794"/>
                      </a:cubicBezTo>
                      <a:close/>
                      <a:moveTo>
                        <a:pt x="960055" y="166794"/>
                      </a:moveTo>
                      <a:cubicBezTo>
                        <a:pt x="950755" y="169682"/>
                        <a:pt x="943702" y="173400"/>
                        <a:pt x="939531" y="177922"/>
                      </a:cubicBezTo>
                      <a:cubicBezTo>
                        <a:pt x="935040" y="182476"/>
                        <a:pt x="933118" y="188858"/>
                        <a:pt x="933118" y="197130"/>
                      </a:cubicBezTo>
                      <a:cubicBezTo>
                        <a:pt x="933118" y="205853"/>
                        <a:pt x="935040" y="212683"/>
                        <a:pt x="939531" y="217590"/>
                      </a:cubicBezTo>
                      <a:cubicBezTo>
                        <a:pt x="944022" y="222496"/>
                        <a:pt x="950435" y="224965"/>
                        <a:pt x="958771" y="224965"/>
                      </a:cubicBezTo>
                      <a:cubicBezTo>
                        <a:pt x="966149" y="224965"/>
                        <a:pt x="972882" y="222912"/>
                        <a:pt x="978331" y="218775"/>
                      </a:cubicBezTo>
                      <a:cubicBezTo>
                        <a:pt x="984106" y="214639"/>
                        <a:pt x="988596" y="209060"/>
                        <a:pt x="991477" y="202068"/>
                      </a:cubicBezTo>
                      <a:cubicBezTo>
                        <a:pt x="994684" y="195079"/>
                        <a:pt x="995968" y="187414"/>
                        <a:pt x="995968" y="179012"/>
                      </a:cubicBezTo>
                      <a:lnTo>
                        <a:pt x="995968" y="155219"/>
                      </a:lnTo>
                      <a:cubicBezTo>
                        <a:pt x="988596" y="157783"/>
                        <a:pt x="976728" y="161632"/>
                        <a:pt x="960055" y="166794"/>
                      </a:cubicBezTo>
                      <a:close/>
                      <a:moveTo>
                        <a:pt x="236620" y="166794"/>
                      </a:moveTo>
                      <a:cubicBezTo>
                        <a:pt x="227000" y="169682"/>
                        <a:pt x="220261" y="173400"/>
                        <a:pt x="216096" y="177922"/>
                      </a:cubicBezTo>
                      <a:cubicBezTo>
                        <a:pt x="211605" y="182476"/>
                        <a:pt x="209363" y="188858"/>
                        <a:pt x="209363" y="197130"/>
                      </a:cubicBezTo>
                      <a:cubicBezTo>
                        <a:pt x="209363" y="205853"/>
                        <a:pt x="211605" y="212683"/>
                        <a:pt x="216096" y="217590"/>
                      </a:cubicBezTo>
                      <a:cubicBezTo>
                        <a:pt x="220261" y="222496"/>
                        <a:pt x="226674" y="224965"/>
                        <a:pt x="235017" y="224965"/>
                      </a:cubicBezTo>
                      <a:cubicBezTo>
                        <a:pt x="242708" y="224965"/>
                        <a:pt x="249121" y="222912"/>
                        <a:pt x="254896" y="218775"/>
                      </a:cubicBezTo>
                      <a:cubicBezTo>
                        <a:pt x="260670" y="214639"/>
                        <a:pt x="265155" y="209060"/>
                        <a:pt x="268042" y="202068"/>
                      </a:cubicBezTo>
                      <a:cubicBezTo>
                        <a:pt x="270929" y="195079"/>
                        <a:pt x="272533" y="187414"/>
                        <a:pt x="272533" y="179012"/>
                      </a:cubicBezTo>
                      <a:lnTo>
                        <a:pt x="272533" y="155219"/>
                      </a:lnTo>
                      <a:cubicBezTo>
                        <a:pt x="265155" y="157783"/>
                        <a:pt x="253292" y="161632"/>
                        <a:pt x="236620" y="166794"/>
                      </a:cubicBezTo>
                      <a:close/>
                      <a:moveTo>
                        <a:pt x="7273446" y="155059"/>
                      </a:moveTo>
                      <a:cubicBezTo>
                        <a:pt x="7273446" y="201331"/>
                        <a:pt x="7286599" y="224451"/>
                        <a:pt x="7312253" y="224451"/>
                      </a:cubicBezTo>
                      <a:cubicBezTo>
                        <a:pt x="7320589" y="224451"/>
                        <a:pt x="7327641" y="222143"/>
                        <a:pt x="7334055" y="217493"/>
                      </a:cubicBezTo>
                      <a:cubicBezTo>
                        <a:pt x="7340149" y="212876"/>
                        <a:pt x="7345278" y="205532"/>
                        <a:pt x="7348804" y="195527"/>
                      </a:cubicBezTo>
                      <a:cubicBezTo>
                        <a:pt x="7352656" y="185523"/>
                        <a:pt x="7354259" y="172824"/>
                        <a:pt x="7354259" y="157400"/>
                      </a:cubicBezTo>
                      <a:cubicBezTo>
                        <a:pt x="7354259" y="131361"/>
                        <a:pt x="7350408" y="112729"/>
                        <a:pt x="7342717" y="101570"/>
                      </a:cubicBezTo>
                      <a:cubicBezTo>
                        <a:pt x="7335019" y="90378"/>
                        <a:pt x="7324754" y="84799"/>
                        <a:pt x="7311608" y="84799"/>
                      </a:cubicBezTo>
                      <a:cubicBezTo>
                        <a:pt x="7299745" y="84799"/>
                        <a:pt x="7290444" y="90058"/>
                        <a:pt x="7283712" y="100544"/>
                      </a:cubicBezTo>
                      <a:cubicBezTo>
                        <a:pt x="7276979" y="111062"/>
                        <a:pt x="7273446" y="129212"/>
                        <a:pt x="7273446" y="155059"/>
                      </a:cubicBezTo>
                      <a:close/>
                      <a:moveTo>
                        <a:pt x="1535981" y="84447"/>
                      </a:moveTo>
                      <a:cubicBezTo>
                        <a:pt x="1527645" y="84447"/>
                        <a:pt x="1520267" y="86947"/>
                        <a:pt x="1513854" y="91919"/>
                      </a:cubicBezTo>
                      <a:cubicBezTo>
                        <a:pt x="1507760" y="96888"/>
                        <a:pt x="1502630" y="104456"/>
                        <a:pt x="1499104" y="114621"/>
                      </a:cubicBezTo>
                      <a:cubicBezTo>
                        <a:pt x="1495258" y="124819"/>
                        <a:pt x="1493655" y="137486"/>
                        <a:pt x="1493655" y="152685"/>
                      </a:cubicBezTo>
                      <a:cubicBezTo>
                        <a:pt x="1493655" y="175613"/>
                        <a:pt x="1497181" y="193250"/>
                        <a:pt x="1504553" y="205596"/>
                      </a:cubicBezTo>
                      <a:cubicBezTo>
                        <a:pt x="1511931" y="217942"/>
                        <a:pt x="1522516" y="224132"/>
                        <a:pt x="1535981" y="224132"/>
                      </a:cubicBezTo>
                      <a:cubicBezTo>
                        <a:pt x="1549128" y="224132"/>
                        <a:pt x="1559712" y="218520"/>
                        <a:pt x="1567410" y="207264"/>
                      </a:cubicBezTo>
                      <a:cubicBezTo>
                        <a:pt x="1575427" y="196040"/>
                        <a:pt x="1579272" y="177281"/>
                        <a:pt x="1579272" y="151018"/>
                      </a:cubicBezTo>
                      <a:cubicBezTo>
                        <a:pt x="1579272" y="129341"/>
                        <a:pt x="1575427" y="112825"/>
                        <a:pt x="1567729" y="101475"/>
                      </a:cubicBezTo>
                      <a:cubicBezTo>
                        <a:pt x="1560032" y="90123"/>
                        <a:pt x="1549447" y="84447"/>
                        <a:pt x="1535981" y="84447"/>
                      </a:cubicBezTo>
                      <a:close/>
                      <a:moveTo>
                        <a:pt x="633289" y="84447"/>
                      </a:moveTo>
                      <a:cubicBezTo>
                        <a:pt x="624953" y="84447"/>
                        <a:pt x="617575" y="86947"/>
                        <a:pt x="611161" y="91919"/>
                      </a:cubicBezTo>
                      <a:cubicBezTo>
                        <a:pt x="604748" y="96888"/>
                        <a:pt x="599938" y="104456"/>
                        <a:pt x="596092" y="114621"/>
                      </a:cubicBezTo>
                      <a:cubicBezTo>
                        <a:pt x="592566" y="124819"/>
                        <a:pt x="590637" y="137486"/>
                        <a:pt x="590637" y="152685"/>
                      </a:cubicBezTo>
                      <a:cubicBezTo>
                        <a:pt x="590637" y="175613"/>
                        <a:pt x="594489" y="193250"/>
                        <a:pt x="601861" y="205596"/>
                      </a:cubicBezTo>
                      <a:cubicBezTo>
                        <a:pt x="609239" y="217942"/>
                        <a:pt x="619498" y="224132"/>
                        <a:pt x="633289" y="224132"/>
                      </a:cubicBezTo>
                      <a:cubicBezTo>
                        <a:pt x="646435" y="224132"/>
                        <a:pt x="657020" y="218520"/>
                        <a:pt x="664717" y="207264"/>
                      </a:cubicBezTo>
                      <a:cubicBezTo>
                        <a:pt x="672409" y="196040"/>
                        <a:pt x="676580" y="177281"/>
                        <a:pt x="676580" y="151018"/>
                      </a:cubicBezTo>
                      <a:cubicBezTo>
                        <a:pt x="676580" y="129341"/>
                        <a:pt x="672734" y="112825"/>
                        <a:pt x="665037" y="101475"/>
                      </a:cubicBezTo>
                      <a:cubicBezTo>
                        <a:pt x="657339" y="90123"/>
                        <a:pt x="646755" y="84447"/>
                        <a:pt x="633289" y="84447"/>
                      </a:cubicBezTo>
                      <a:close/>
                      <a:moveTo>
                        <a:pt x="5324085" y="84447"/>
                      </a:moveTo>
                      <a:cubicBezTo>
                        <a:pt x="5315742" y="84447"/>
                        <a:pt x="5308371" y="86947"/>
                        <a:pt x="5301957" y="91919"/>
                      </a:cubicBezTo>
                      <a:cubicBezTo>
                        <a:pt x="5295544" y="96888"/>
                        <a:pt x="5290734" y="104456"/>
                        <a:pt x="5286882" y="114621"/>
                      </a:cubicBezTo>
                      <a:cubicBezTo>
                        <a:pt x="5283356" y="124819"/>
                        <a:pt x="5281433" y="137486"/>
                        <a:pt x="5281433" y="152685"/>
                      </a:cubicBezTo>
                      <a:cubicBezTo>
                        <a:pt x="5281433" y="175613"/>
                        <a:pt x="5285279" y="193250"/>
                        <a:pt x="5292337" y="205596"/>
                      </a:cubicBezTo>
                      <a:cubicBezTo>
                        <a:pt x="5299709" y="217942"/>
                        <a:pt x="5310294" y="224132"/>
                        <a:pt x="5324085" y="224132"/>
                      </a:cubicBezTo>
                      <a:cubicBezTo>
                        <a:pt x="5337231" y="224132"/>
                        <a:pt x="5347490" y="218520"/>
                        <a:pt x="5355507" y="207264"/>
                      </a:cubicBezTo>
                      <a:cubicBezTo>
                        <a:pt x="5363204" y="196040"/>
                        <a:pt x="5367050" y="177281"/>
                        <a:pt x="5367050" y="151018"/>
                      </a:cubicBezTo>
                      <a:cubicBezTo>
                        <a:pt x="5367050" y="129341"/>
                        <a:pt x="5363204" y="112825"/>
                        <a:pt x="5355826" y="101475"/>
                      </a:cubicBezTo>
                      <a:cubicBezTo>
                        <a:pt x="5348135" y="90123"/>
                        <a:pt x="5337551" y="84447"/>
                        <a:pt x="5324085" y="84447"/>
                      </a:cubicBezTo>
                      <a:close/>
                      <a:moveTo>
                        <a:pt x="4340260" y="84447"/>
                      </a:moveTo>
                      <a:cubicBezTo>
                        <a:pt x="4331924" y="84447"/>
                        <a:pt x="4324546" y="86947"/>
                        <a:pt x="4318132" y="91919"/>
                      </a:cubicBezTo>
                      <a:cubicBezTo>
                        <a:pt x="4311719" y="96888"/>
                        <a:pt x="4306909" y="104456"/>
                        <a:pt x="4303383" y="114621"/>
                      </a:cubicBezTo>
                      <a:cubicBezTo>
                        <a:pt x="4299537" y="124819"/>
                        <a:pt x="4297934" y="137486"/>
                        <a:pt x="4297934" y="152685"/>
                      </a:cubicBezTo>
                      <a:cubicBezTo>
                        <a:pt x="4297934" y="175613"/>
                        <a:pt x="4301460" y="193250"/>
                        <a:pt x="4308832" y="205596"/>
                      </a:cubicBezTo>
                      <a:cubicBezTo>
                        <a:pt x="4316210" y="217942"/>
                        <a:pt x="4326469" y="224132"/>
                        <a:pt x="4340260" y="224132"/>
                      </a:cubicBezTo>
                      <a:cubicBezTo>
                        <a:pt x="4353406" y="224132"/>
                        <a:pt x="4363991" y="218520"/>
                        <a:pt x="4371688" y="207264"/>
                      </a:cubicBezTo>
                      <a:cubicBezTo>
                        <a:pt x="4379705" y="196040"/>
                        <a:pt x="4383551" y="177281"/>
                        <a:pt x="4383551" y="151018"/>
                      </a:cubicBezTo>
                      <a:cubicBezTo>
                        <a:pt x="4383551" y="129341"/>
                        <a:pt x="4379705" y="112825"/>
                        <a:pt x="4372008" y="101475"/>
                      </a:cubicBezTo>
                      <a:cubicBezTo>
                        <a:pt x="4364310" y="90123"/>
                        <a:pt x="4353726" y="84447"/>
                        <a:pt x="4340260" y="84447"/>
                      </a:cubicBezTo>
                      <a:close/>
                      <a:moveTo>
                        <a:pt x="5867299" y="151179"/>
                      </a:moveTo>
                      <a:cubicBezTo>
                        <a:pt x="5867299" y="176350"/>
                        <a:pt x="5870831" y="194758"/>
                        <a:pt x="5878522" y="206431"/>
                      </a:cubicBezTo>
                      <a:cubicBezTo>
                        <a:pt x="5886220" y="218135"/>
                        <a:pt x="5896485" y="223971"/>
                        <a:pt x="5909631" y="223971"/>
                      </a:cubicBezTo>
                      <a:cubicBezTo>
                        <a:pt x="5921813" y="223971"/>
                        <a:pt x="5931114" y="218711"/>
                        <a:pt x="5937847" y="208194"/>
                      </a:cubicBezTo>
                      <a:cubicBezTo>
                        <a:pt x="5944586" y="197708"/>
                        <a:pt x="5948112" y="179462"/>
                        <a:pt x="5948112" y="153551"/>
                      </a:cubicBezTo>
                      <a:cubicBezTo>
                        <a:pt x="5948112" y="107470"/>
                        <a:pt x="5934966" y="84447"/>
                        <a:pt x="5908986" y="84447"/>
                      </a:cubicBezTo>
                      <a:cubicBezTo>
                        <a:pt x="5896159" y="84447"/>
                        <a:pt x="5885900" y="89994"/>
                        <a:pt x="5878522" y="101056"/>
                      </a:cubicBezTo>
                      <a:cubicBezTo>
                        <a:pt x="5870831" y="112120"/>
                        <a:pt x="5867299" y="128827"/>
                        <a:pt x="5867299" y="151179"/>
                      </a:cubicBezTo>
                      <a:close/>
                      <a:moveTo>
                        <a:pt x="4683699" y="151179"/>
                      </a:moveTo>
                      <a:cubicBezTo>
                        <a:pt x="4683699" y="176350"/>
                        <a:pt x="4687551" y="194758"/>
                        <a:pt x="4695242" y="206431"/>
                      </a:cubicBezTo>
                      <a:cubicBezTo>
                        <a:pt x="4702620" y="218135"/>
                        <a:pt x="4713204" y="223971"/>
                        <a:pt x="4726351" y="223971"/>
                      </a:cubicBezTo>
                      <a:cubicBezTo>
                        <a:pt x="4738213" y="223971"/>
                        <a:pt x="4747514" y="218711"/>
                        <a:pt x="4754566" y="208194"/>
                      </a:cubicBezTo>
                      <a:cubicBezTo>
                        <a:pt x="4761305" y="197708"/>
                        <a:pt x="4764512" y="179462"/>
                        <a:pt x="4764512" y="153551"/>
                      </a:cubicBezTo>
                      <a:cubicBezTo>
                        <a:pt x="4764512" y="107470"/>
                        <a:pt x="4751685" y="84447"/>
                        <a:pt x="4725706" y="84447"/>
                      </a:cubicBezTo>
                      <a:cubicBezTo>
                        <a:pt x="4712879" y="84447"/>
                        <a:pt x="4702620" y="89994"/>
                        <a:pt x="4695242" y="101056"/>
                      </a:cubicBezTo>
                      <a:cubicBezTo>
                        <a:pt x="4687551" y="112120"/>
                        <a:pt x="4683699" y="128827"/>
                        <a:pt x="4683699" y="151179"/>
                      </a:cubicBezTo>
                      <a:close/>
                      <a:moveTo>
                        <a:pt x="1936183" y="151179"/>
                      </a:moveTo>
                      <a:cubicBezTo>
                        <a:pt x="1936183" y="176350"/>
                        <a:pt x="1940028" y="194758"/>
                        <a:pt x="1947726" y="206431"/>
                      </a:cubicBezTo>
                      <a:cubicBezTo>
                        <a:pt x="1955423" y="218135"/>
                        <a:pt x="1965682" y="223971"/>
                        <a:pt x="1978828" y="223971"/>
                      </a:cubicBezTo>
                      <a:cubicBezTo>
                        <a:pt x="1991016" y="223971"/>
                        <a:pt x="2000317" y="218711"/>
                        <a:pt x="2007050" y="208194"/>
                      </a:cubicBezTo>
                      <a:cubicBezTo>
                        <a:pt x="2013783" y="197708"/>
                        <a:pt x="2017309" y="179462"/>
                        <a:pt x="2017309" y="153551"/>
                      </a:cubicBezTo>
                      <a:cubicBezTo>
                        <a:pt x="2017309" y="107470"/>
                        <a:pt x="2004163" y="84447"/>
                        <a:pt x="1978190" y="84447"/>
                      </a:cubicBezTo>
                      <a:cubicBezTo>
                        <a:pt x="1965363" y="84447"/>
                        <a:pt x="1955097" y="89994"/>
                        <a:pt x="1947726" y="101056"/>
                      </a:cubicBezTo>
                      <a:cubicBezTo>
                        <a:pt x="1940028" y="112120"/>
                        <a:pt x="1936183" y="128827"/>
                        <a:pt x="1936183" y="151179"/>
                      </a:cubicBezTo>
                      <a:close/>
                      <a:moveTo>
                        <a:pt x="7111833" y="137934"/>
                      </a:moveTo>
                      <a:lnTo>
                        <a:pt x="7189752" y="137934"/>
                      </a:lnTo>
                      <a:cubicBezTo>
                        <a:pt x="7189752" y="120394"/>
                        <a:pt x="7186545" y="107022"/>
                        <a:pt x="7180132" y="97883"/>
                      </a:cubicBezTo>
                      <a:cubicBezTo>
                        <a:pt x="7173399" y="88712"/>
                        <a:pt x="7163779" y="84126"/>
                        <a:pt x="7150633" y="84126"/>
                      </a:cubicBezTo>
                      <a:cubicBezTo>
                        <a:pt x="7137806" y="84126"/>
                        <a:pt x="7128505" y="88774"/>
                        <a:pt x="7122092" y="98042"/>
                      </a:cubicBezTo>
                      <a:cubicBezTo>
                        <a:pt x="7115998" y="107310"/>
                        <a:pt x="7112471" y="120618"/>
                        <a:pt x="7111833" y="137934"/>
                      </a:cubicBezTo>
                      <a:close/>
                      <a:moveTo>
                        <a:pt x="3677107" y="137934"/>
                      </a:moveTo>
                      <a:lnTo>
                        <a:pt x="3755033" y="137934"/>
                      </a:lnTo>
                      <a:cubicBezTo>
                        <a:pt x="3755033" y="120394"/>
                        <a:pt x="3751826" y="107022"/>
                        <a:pt x="3745413" y="97883"/>
                      </a:cubicBezTo>
                      <a:cubicBezTo>
                        <a:pt x="3739000" y="88712"/>
                        <a:pt x="3729060" y="84126"/>
                        <a:pt x="3715914" y="84126"/>
                      </a:cubicBezTo>
                      <a:cubicBezTo>
                        <a:pt x="3703087" y="84126"/>
                        <a:pt x="3693786" y="88774"/>
                        <a:pt x="3687373" y="98042"/>
                      </a:cubicBezTo>
                      <a:cubicBezTo>
                        <a:pt x="3681279" y="107310"/>
                        <a:pt x="3677752" y="120618"/>
                        <a:pt x="3677107" y="137934"/>
                      </a:cubicBezTo>
                      <a:close/>
                      <a:moveTo>
                        <a:pt x="2103571" y="137934"/>
                      </a:moveTo>
                      <a:lnTo>
                        <a:pt x="2181171" y="137934"/>
                      </a:lnTo>
                      <a:cubicBezTo>
                        <a:pt x="2181171" y="120394"/>
                        <a:pt x="2177965" y="107022"/>
                        <a:pt x="2171551" y="97883"/>
                      </a:cubicBezTo>
                      <a:cubicBezTo>
                        <a:pt x="2165138" y="88712"/>
                        <a:pt x="2155198" y="84126"/>
                        <a:pt x="2142052" y="84126"/>
                      </a:cubicBezTo>
                      <a:cubicBezTo>
                        <a:pt x="2129544" y="84126"/>
                        <a:pt x="2119924" y="88774"/>
                        <a:pt x="2113830" y="98042"/>
                      </a:cubicBezTo>
                      <a:cubicBezTo>
                        <a:pt x="2107417" y="107310"/>
                        <a:pt x="2104210" y="120618"/>
                        <a:pt x="2103571" y="137934"/>
                      </a:cubicBezTo>
                      <a:close/>
                      <a:moveTo>
                        <a:pt x="3173652" y="137934"/>
                      </a:moveTo>
                      <a:lnTo>
                        <a:pt x="3251578" y="137934"/>
                      </a:lnTo>
                      <a:cubicBezTo>
                        <a:pt x="3251578" y="120394"/>
                        <a:pt x="3248371" y="107022"/>
                        <a:pt x="3241958" y="97883"/>
                      </a:cubicBezTo>
                      <a:cubicBezTo>
                        <a:pt x="3235225" y="88712"/>
                        <a:pt x="3225605" y="84126"/>
                        <a:pt x="3212458" y="84126"/>
                      </a:cubicBezTo>
                      <a:cubicBezTo>
                        <a:pt x="3199631" y="84126"/>
                        <a:pt x="3190331" y="88774"/>
                        <a:pt x="3183917" y="98042"/>
                      </a:cubicBezTo>
                      <a:cubicBezTo>
                        <a:pt x="3177823" y="107310"/>
                        <a:pt x="3174297" y="120618"/>
                        <a:pt x="3173652" y="137934"/>
                      </a:cubicBezTo>
                      <a:close/>
                      <a:moveTo>
                        <a:pt x="2839833" y="137934"/>
                      </a:moveTo>
                      <a:lnTo>
                        <a:pt x="2917759" y="137934"/>
                      </a:lnTo>
                      <a:cubicBezTo>
                        <a:pt x="2917759" y="120394"/>
                        <a:pt x="2914553" y="107022"/>
                        <a:pt x="2908139" y="97883"/>
                      </a:cubicBezTo>
                      <a:cubicBezTo>
                        <a:pt x="2901406" y="88712"/>
                        <a:pt x="2891786" y="84126"/>
                        <a:pt x="2878314" y="84126"/>
                      </a:cubicBezTo>
                      <a:cubicBezTo>
                        <a:pt x="2865807" y="84126"/>
                        <a:pt x="2856512" y="88774"/>
                        <a:pt x="2850099" y="98042"/>
                      </a:cubicBezTo>
                      <a:cubicBezTo>
                        <a:pt x="2844005" y="107310"/>
                        <a:pt x="2840479" y="120618"/>
                        <a:pt x="2839833" y="137934"/>
                      </a:cubicBezTo>
                      <a:close/>
                      <a:moveTo>
                        <a:pt x="6494539" y="137934"/>
                      </a:moveTo>
                      <a:lnTo>
                        <a:pt x="6572458" y="137934"/>
                      </a:lnTo>
                      <a:cubicBezTo>
                        <a:pt x="6572458" y="120394"/>
                        <a:pt x="6569251" y="107022"/>
                        <a:pt x="6562519" y="97883"/>
                      </a:cubicBezTo>
                      <a:cubicBezTo>
                        <a:pt x="6556105" y="88712"/>
                        <a:pt x="6546485" y="84126"/>
                        <a:pt x="6533019" y="84126"/>
                      </a:cubicBezTo>
                      <a:cubicBezTo>
                        <a:pt x="6520512" y="84126"/>
                        <a:pt x="6511211" y="88774"/>
                        <a:pt x="6504798" y="98042"/>
                      </a:cubicBezTo>
                      <a:cubicBezTo>
                        <a:pt x="6498704" y="107310"/>
                        <a:pt x="6495177" y="120618"/>
                        <a:pt x="6494539" y="137934"/>
                      </a:cubicBezTo>
                      <a:close/>
                      <a:moveTo>
                        <a:pt x="4851093" y="137934"/>
                      </a:moveTo>
                      <a:lnTo>
                        <a:pt x="4928694" y="137934"/>
                      </a:lnTo>
                      <a:cubicBezTo>
                        <a:pt x="4928694" y="120394"/>
                        <a:pt x="4925487" y="107022"/>
                        <a:pt x="4919073" y="97883"/>
                      </a:cubicBezTo>
                      <a:cubicBezTo>
                        <a:pt x="4912660" y="88712"/>
                        <a:pt x="4902720" y="84126"/>
                        <a:pt x="4889574" y="84126"/>
                      </a:cubicBezTo>
                      <a:cubicBezTo>
                        <a:pt x="4876747" y="84126"/>
                        <a:pt x="4867446" y="88774"/>
                        <a:pt x="4861033" y="98042"/>
                      </a:cubicBezTo>
                      <a:cubicBezTo>
                        <a:pt x="4854939" y="107310"/>
                        <a:pt x="4851413" y="120618"/>
                        <a:pt x="4851093" y="137934"/>
                      </a:cubicBezTo>
                      <a:close/>
                      <a:moveTo>
                        <a:pt x="7649278" y="31631"/>
                      </a:moveTo>
                      <a:lnTo>
                        <a:pt x="7649278" y="-2553"/>
                      </a:lnTo>
                      <a:lnTo>
                        <a:pt x="7677493" y="-2553"/>
                      </a:lnTo>
                      <a:lnTo>
                        <a:pt x="7677493" y="31631"/>
                      </a:lnTo>
                      <a:lnTo>
                        <a:pt x="7649278" y="31631"/>
                      </a:lnTo>
                      <a:close/>
                      <a:moveTo>
                        <a:pt x="5698307" y="31631"/>
                      </a:moveTo>
                      <a:lnTo>
                        <a:pt x="5698307" y="-2553"/>
                      </a:lnTo>
                      <a:lnTo>
                        <a:pt x="5726529" y="-2553"/>
                      </a:lnTo>
                      <a:lnTo>
                        <a:pt x="5726529" y="31631"/>
                      </a:lnTo>
                      <a:lnTo>
                        <a:pt x="5698307" y="31631"/>
                      </a:lnTo>
                      <a:close/>
                      <a:moveTo>
                        <a:pt x="497968" y="31631"/>
                      </a:moveTo>
                      <a:lnTo>
                        <a:pt x="497968" y="-2553"/>
                      </a:lnTo>
                      <a:lnTo>
                        <a:pt x="526183" y="-2553"/>
                      </a:lnTo>
                      <a:lnTo>
                        <a:pt x="526183" y="31631"/>
                      </a:lnTo>
                      <a:lnTo>
                        <a:pt x="497968" y="31631"/>
                      </a:lnTo>
                      <a:close/>
                      <a:moveTo>
                        <a:pt x="7423523" y="31631"/>
                      </a:moveTo>
                      <a:lnTo>
                        <a:pt x="7423523" y="-2553"/>
                      </a:lnTo>
                      <a:lnTo>
                        <a:pt x="7452065" y="-2553"/>
                      </a:lnTo>
                      <a:lnTo>
                        <a:pt x="7452065" y="31631"/>
                      </a:lnTo>
                      <a:lnTo>
                        <a:pt x="7423523" y="316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207" cap="flat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9816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 baseline="0">
          <a:solidFill>
            <a:srgbClr val="003087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rgbClr val="003087"/>
          </a:solidFill>
          <a:latin typeface="+mn-lt"/>
          <a:ea typeface="+mn-ea"/>
          <a:cs typeface="+mn-cs"/>
        </a:defRPr>
      </a:lvl1pPr>
      <a:lvl2pPr marL="444500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087"/>
          </a:solidFill>
          <a:latin typeface="+mn-lt"/>
          <a:ea typeface="+mn-ea"/>
          <a:cs typeface="+mn-cs"/>
        </a:defRPr>
      </a:lvl2pPr>
      <a:lvl3pPr marL="628650" indent="-158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087"/>
          </a:solidFill>
          <a:latin typeface="+mn-lt"/>
          <a:ea typeface="+mn-ea"/>
          <a:cs typeface="+mn-cs"/>
        </a:defRPr>
      </a:lvl3pPr>
      <a:lvl4pPr marL="803275" indent="-1555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3087"/>
          </a:solidFill>
          <a:latin typeface="+mn-lt"/>
          <a:ea typeface="+mn-ea"/>
          <a:cs typeface="+mn-cs"/>
        </a:defRPr>
      </a:lvl4pPr>
      <a:lvl5pPr marL="985838" indent="-142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308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92">
          <p15:clr>
            <a:srgbClr val="F26B43"/>
          </p15:clr>
        </p15:guide>
        <p15:guide id="2" pos="597">
          <p15:clr>
            <a:srgbClr val="F26B43"/>
          </p15:clr>
        </p15:guide>
        <p15:guide id="3" orient="horz" pos="28">
          <p15:clr>
            <a:srgbClr val="F26B43"/>
          </p15:clr>
        </p15:guide>
        <p15:guide id="4" pos="7650">
          <p15:clr>
            <a:srgbClr val="F26B43"/>
          </p15:clr>
        </p15:guide>
        <p15:guide id="5" orient="horz" pos="119">
          <p15:clr>
            <a:srgbClr val="F26B43"/>
          </p15:clr>
        </p15:guide>
        <p15:guide id="6" pos="30">
          <p15:clr>
            <a:srgbClr val="F26B43"/>
          </p15:clr>
        </p15:guide>
        <p15:guide id="7" pos="6720">
          <p15:clr>
            <a:srgbClr val="F26B43"/>
          </p15:clr>
        </p15:guide>
        <p15:guide id="8" orient="horz" pos="867">
          <p15:clr>
            <a:srgbClr val="F26B43"/>
          </p15:clr>
        </p15:guide>
        <p15:guide id="9" orient="horz" pos="935">
          <p15:clr>
            <a:srgbClr val="F26B43"/>
          </p15:clr>
        </p15:guide>
        <p15:guide id="10" orient="horz" pos="38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Oval 102">
            <a:extLst>
              <a:ext uri="{FF2B5EF4-FFF2-40B4-BE49-F238E27FC236}">
                <a16:creationId xmlns:a16="http://schemas.microsoft.com/office/drawing/2014/main" id="{EF15B27F-261A-754B-B13E-DBEFD0EAA6E6}"/>
              </a:ext>
            </a:extLst>
          </p:cNvPr>
          <p:cNvSpPr/>
          <p:nvPr/>
        </p:nvSpPr>
        <p:spPr>
          <a:xfrm>
            <a:off x="2477263" y="5372620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FF676DB-AD52-2640-BBF8-E90ACCC8A943}"/>
              </a:ext>
            </a:extLst>
          </p:cNvPr>
          <p:cNvSpPr/>
          <p:nvPr/>
        </p:nvSpPr>
        <p:spPr>
          <a:xfrm>
            <a:off x="2547320" y="4747537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679ACF1-9AFB-DE4A-93A1-4ED68B4D8F9A}"/>
              </a:ext>
            </a:extLst>
          </p:cNvPr>
          <p:cNvSpPr/>
          <p:nvPr/>
        </p:nvSpPr>
        <p:spPr>
          <a:xfrm>
            <a:off x="2753638" y="4148911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558FF56-9A33-FB47-B294-0BB733B9564B}"/>
              </a:ext>
            </a:extLst>
          </p:cNvPr>
          <p:cNvSpPr/>
          <p:nvPr/>
        </p:nvSpPr>
        <p:spPr>
          <a:xfrm>
            <a:off x="3061737" y="3607162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E7DFB39-2695-EB49-977B-953D1A923686}"/>
              </a:ext>
            </a:extLst>
          </p:cNvPr>
          <p:cNvSpPr/>
          <p:nvPr/>
        </p:nvSpPr>
        <p:spPr>
          <a:xfrm>
            <a:off x="3444873" y="3097702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A52A45E-FD0C-B946-BE94-E1B712677CC0}"/>
              </a:ext>
            </a:extLst>
          </p:cNvPr>
          <p:cNvSpPr/>
          <p:nvPr/>
        </p:nvSpPr>
        <p:spPr>
          <a:xfrm>
            <a:off x="3648064" y="2302823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693A657-0C06-704F-8DC5-09195A6D2502}"/>
              </a:ext>
            </a:extLst>
          </p:cNvPr>
          <p:cNvSpPr/>
          <p:nvPr/>
        </p:nvSpPr>
        <p:spPr>
          <a:xfrm>
            <a:off x="4550746" y="2386838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9894449E-0F82-4A44-AFD4-EC5E8323153A}"/>
              </a:ext>
            </a:extLst>
          </p:cNvPr>
          <p:cNvSpPr/>
          <p:nvPr/>
        </p:nvSpPr>
        <p:spPr>
          <a:xfrm>
            <a:off x="5114188" y="2186733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F2080BA-0B08-2D47-9AFF-2AFF75404601}"/>
              </a:ext>
            </a:extLst>
          </p:cNvPr>
          <p:cNvSpPr/>
          <p:nvPr/>
        </p:nvSpPr>
        <p:spPr>
          <a:xfrm>
            <a:off x="6311765" y="1939723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C570A82-FDBC-E44F-9F63-84A155D3DDAD}"/>
              </a:ext>
            </a:extLst>
          </p:cNvPr>
          <p:cNvSpPr/>
          <p:nvPr/>
        </p:nvSpPr>
        <p:spPr>
          <a:xfrm>
            <a:off x="5701431" y="1992167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59D8516D-1A18-D34B-907A-79921C1759F5}"/>
              </a:ext>
            </a:extLst>
          </p:cNvPr>
          <p:cNvSpPr/>
          <p:nvPr/>
        </p:nvSpPr>
        <p:spPr>
          <a:xfrm>
            <a:off x="6962705" y="1971024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EC016281-F410-4242-A7A0-4A0C8FDDA6B0}"/>
              </a:ext>
            </a:extLst>
          </p:cNvPr>
          <p:cNvSpPr/>
          <p:nvPr/>
        </p:nvSpPr>
        <p:spPr>
          <a:xfrm>
            <a:off x="8285010" y="2338265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99B1ADAD-D3FA-3849-AE8B-729BE9088C86}"/>
              </a:ext>
            </a:extLst>
          </p:cNvPr>
          <p:cNvSpPr/>
          <p:nvPr/>
        </p:nvSpPr>
        <p:spPr>
          <a:xfrm>
            <a:off x="8879325" y="2761320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83E29B4-9DEC-764C-8512-E69E15AC8834}"/>
              </a:ext>
            </a:extLst>
          </p:cNvPr>
          <p:cNvSpPr/>
          <p:nvPr/>
        </p:nvSpPr>
        <p:spPr>
          <a:xfrm>
            <a:off x="9348682" y="3182593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394903F-BAA2-044A-9F48-C86A802D8231}"/>
              </a:ext>
            </a:extLst>
          </p:cNvPr>
          <p:cNvSpPr/>
          <p:nvPr/>
        </p:nvSpPr>
        <p:spPr>
          <a:xfrm>
            <a:off x="9667783" y="3690824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F5D6809-D0CB-564A-9652-B5167505AAFB}"/>
              </a:ext>
            </a:extLst>
          </p:cNvPr>
          <p:cNvSpPr/>
          <p:nvPr/>
        </p:nvSpPr>
        <p:spPr>
          <a:xfrm>
            <a:off x="9966501" y="4296937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335815F-ECDA-8746-BCB9-FDA56137C3A9}"/>
              </a:ext>
            </a:extLst>
          </p:cNvPr>
          <p:cNvSpPr/>
          <p:nvPr/>
        </p:nvSpPr>
        <p:spPr>
          <a:xfrm>
            <a:off x="10121918" y="4976312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B69F2009-58FF-FA42-B899-5679243BF2EA}"/>
              </a:ext>
            </a:extLst>
          </p:cNvPr>
          <p:cNvSpPr/>
          <p:nvPr/>
        </p:nvSpPr>
        <p:spPr>
          <a:xfrm>
            <a:off x="10130970" y="5618239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B097379-5BA4-2D49-B8AB-9EBC96ED959A}"/>
              </a:ext>
            </a:extLst>
          </p:cNvPr>
          <p:cNvCxnSpPr>
            <a:cxnSpLocks/>
          </p:cNvCxnSpPr>
          <p:nvPr/>
        </p:nvCxnSpPr>
        <p:spPr>
          <a:xfrm>
            <a:off x="7486068" y="5748744"/>
            <a:ext cx="2753580" cy="130130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062FEAC7-E783-6443-9930-F0B5F8C4B401}"/>
              </a:ext>
            </a:extLst>
          </p:cNvPr>
          <p:cNvCxnSpPr>
            <a:cxnSpLocks/>
            <a:endCxn id="119" idx="2"/>
          </p:cNvCxnSpPr>
          <p:nvPr/>
        </p:nvCxnSpPr>
        <p:spPr>
          <a:xfrm flipV="1">
            <a:off x="7386441" y="5262396"/>
            <a:ext cx="2735476" cy="354856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D2185112-B468-8E40-BD47-59FDD944A501}"/>
              </a:ext>
            </a:extLst>
          </p:cNvPr>
          <p:cNvCxnSpPr>
            <a:cxnSpLocks/>
            <a:endCxn id="118" idx="3"/>
          </p:cNvCxnSpPr>
          <p:nvPr/>
        </p:nvCxnSpPr>
        <p:spPr>
          <a:xfrm flipV="1">
            <a:off x="7284600" y="4785313"/>
            <a:ext cx="2762849" cy="721845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A5FCFB26-07E8-4845-9475-931689F0838A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7278161" y="4179200"/>
            <a:ext cx="2470571" cy="1204662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C809C95-46C2-4540-9B13-59316C528A1D}"/>
              </a:ext>
            </a:extLst>
          </p:cNvPr>
          <p:cNvCxnSpPr>
            <a:cxnSpLocks/>
            <a:stCxn id="89" idx="7"/>
            <a:endCxn id="116" idx="3"/>
          </p:cNvCxnSpPr>
          <p:nvPr/>
        </p:nvCxnSpPr>
        <p:spPr>
          <a:xfrm flipV="1">
            <a:off x="7215587" y="3670970"/>
            <a:ext cx="2214043" cy="1626141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D0346ADC-F662-C84E-BE0D-EEF264990C7E}"/>
              </a:ext>
            </a:extLst>
          </p:cNvPr>
          <p:cNvCxnSpPr>
            <a:cxnSpLocks/>
          </p:cNvCxnSpPr>
          <p:nvPr/>
        </p:nvCxnSpPr>
        <p:spPr>
          <a:xfrm flipV="1">
            <a:off x="7093146" y="3249697"/>
            <a:ext cx="1867127" cy="1989311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8D209419-71A1-784B-9B2A-4E7FC2790307}"/>
              </a:ext>
            </a:extLst>
          </p:cNvPr>
          <p:cNvCxnSpPr>
            <a:cxnSpLocks/>
            <a:endCxn id="114" idx="3"/>
          </p:cNvCxnSpPr>
          <p:nvPr/>
        </p:nvCxnSpPr>
        <p:spPr>
          <a:xfrm flipV="1">
            <a:off x="6942435" y="2826641"/>
            <a:ext cx="1423524" cy="2378704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E070BE08-211A-7146-8593-76F907379F9E}"/>
              </a:ext>
            </a:extLst>
          </p:cNvPr>
          <p:cNvCxnSpPr>
            <a:cxnSpLocks/>
            <a:stCxn id="103" idx="6"/>
          </p:cNvCxnSpPr>
          <p:nvPr/>
        </p:nvCxnSpPr>
        <p:spPr>
          <a:xfrm>
            <a:off x="3030013" y="5658704"/>
            <a:ext cx="2927436" cy="90192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3A042347-1DA1-6D4B-9F03-967AFDE67BA2}"/>
              </a:ext>
            </a:extLst>
          </p:cNvPr>
          <p:cNvCxnSpPr>
            <a:cxnSpLocks/>
          </p:cNvCxnSpPr>
          <p:nvPr/>
        </p:nvCxnSpPr>
        <p:spPr>
          <a:xfrm>
            <a:off x="3073214" y="5127516"/>
            <a:ext cx="2995188" cy="538294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D581A261-6809-9B4B-8182-080D06A4440C}"/>
              </a:ext>
            </a:extLst>
          </p:cNvPr>
          <p:cNvCxnSpPr>
            <a:cxnSpLocks/>
          </p:cNvCxnSpPr>
          <p:nvPr/>
        </p:nvCxnSpPr>
        <p:spPr>
          <a:xfrm>
            <a:off x="3253251" y="4556624"/>
            <a:ext cx="2858353" cy="962227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BD73DB50-6652-7E49-934F-4D615C65A40C}"/>
              </a:ext>
            </a:extLst>
          </p:cNvPr>
          <p:cNvCxnSpPr>
            <a:cxnSpLocks/>
          </p:cNvCxnSpPr>
          <p:nvPr/>
        </p:nvCxnSpPr>
        <p:spPr>
          <a:xfrm>
            <a:off x="3616279" y="3966365"/>
            <a:ext cx="2611254" cy="1470073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91C12BA9-BE41-E84A-B9FA-576D5D9A53E5}"/>
              </a:ext>
            </a:extLst>
          </p:cNvPr>
          <p:cNvCxnSpPr>
            <a:cxnSpLocks/>
            <a:stCxn id="107" idx="5"/>
            <a:endCxn id="89" idx="1"/>
          </p:cNvCxnSpPr>
          <p:nvPr/>
        </p:nvCxnSpPr>
        <p:spPr>
          <a:xfrm>
            <a:off x="3916675" y="3586079"/>
            <a:ext cx="2256636" cy="1711033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60444425-62A4-E745-BEFC-11994B06F218}"/>
              </a:ext>
            </a:extLst>
          </p:cNvPr>
          <p:cNvCxnSpPr>
            <a:cxnSpLocks/>
            <a:stCxn id="108" idx="5"/>
          </p:cNvCxnSpPr>
          <p:nvPr/>
        </p:nvCxnSpPr>
        <p:spPr>
          <a:xfrm>
            <a:off x="4119866" y="2791199"/>
            <a:ext cx="1832448" cy="2053103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88203763-841A-AA4C-BFE9-47681D461C3A}"/>
              </a:ext>
            </a:extLst>
          </p:cNvPr>
          <p:cNvCxnSpPr>
            <a:cxnSpLocks/>
            <a:stCxn id="109" idx="5"/>
          </p:cNvCxnSpPr>
          <p:nvPr/>
        </p:nvCxnSpPr>
        <p:spPr>
          <a:xfrm>
            <a:off x="5022548" y="2875215"/>
            <a:ext cx="1327151" cy="2330131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9BF77D3-860D-E147-A8F0-AF46829AD855}"/>
              </a:ext>
            </a:extLst>
          </p:cNvPr>
          <p:cNvCxnSpPr>
            <a:cxnSpLocks/>
          </p:cNvCxnSpPr>
          <p:nvPr/>
        </p:nvCxnSpPr>
        <p:spPr>
          <a:xfrm>
            <a:off x="5444061" y="2736834"/>
            <a:ext cx="998843" cy="2461996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EA16ED7D-EBA2-6C4D-B1D4-9F7384DDA5EA}"/>
              </a:ext>
            </a:extLst>
          </p:cNvPr>
          <p:cNvCxnSpPr>
            <a:cxnSpLocks/>
          </p:cNvCxnSpPr>
          <p:nvPr/>
        </p:nvCxnSpPr>
        <p:spPr>
          <a:xfrm>
            <a:off x="5993934" y="2540466"/>
            <a:ext cx="549340" cy="2635338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0E810E2E-9FAE-094F-8369-C7D9FA262EC3}"/>
              </a:ext>
            </a:extLst>
          </p:cNvPr>
          <p:cNvCxnSpPr>
            <a:cxnSpLocks/>
          </p:cNvCxnSpPr>
          <p:nvPr/>
        </p:nvCxnSpPr>
        <p:spPr>
          <a:xfrm>
            <a:off x="6552641" y="2495214"/>
            <a:ext cx="52967" cy="2670029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7D75036D-941F-8A46-91ED-C9118B6B2F07}"/>
              </a:ext>
            </a:extLst>
          </p:cNvPr>
          <p:cNvCxnSpPr>
            <a:cxnSpLocks/>
          </p:cNvCxnSpPr>
          <p:nvPr/>
        </p:nvCxnSpPr>
        <p:spPr>
          <a:xfrm flipH="1">
            <a:off x="6738370" y="2463421"/>
            <a:ext cx="382829" cy="2670445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84AA677C-E9C9-224D-8C62-1E67453F9314}"/>
              </a:ext>
            </a:extLst>
          </p:cNvPr>
          <p:cNvSpPr/>
          <p:nvPr/>
        </p:nvSpPr>
        <p:spPr>
          <a:xfrm>
            <a:off x="7668862" y="2092864"/>
            <a:ext cx="552750" cy="57216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CD6373F6-C35C-9743-BCCB-5AE25C63538D}"/>
              </a:ext>
            </a:extLst>
          </p:cNvPr>
          <p:cNvCxnSpPr>
            <a:cxnSpLocks/>
          </p:cNvCxnSpPr>
          <p:nvPr/>
        </p:nvCxnSpPr>
        <p:spPr>
          <a:xfrm flipH="1">
            <a:off x="6839396" y="2602738"/>
            <a:ext cx="944165" cy="2559702"/>
          </a:xfrm>
          <a:prstGeom prst="line">
            <a:avLst/>
          </a:prstGeom>
          <a:ln w="603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40">
            <a:extLst>
              <a:ext uri="{FF2B5EF4-FFF2-40B4-BE49-F238E27FC236}">
                <a16:creationId xmlns:a16="http://schemas.microsoft.com/office/drawing/2014/main" id="{BD306DE8-A6FF-8840-BDF2-6A949F9BF308}"/>
              </a:ext>
            </a:extLst>
          </p:cNvPr>
          <p:cNvSpPr/>
          <p:nvPr/>
        </p:nvSpPr>
        <p:spPr>
          <a:xfrm>
            <a:off x="10923589" y="362661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B59A2E6B-F262-0049-B3F1-A1B3764808DA}"/>
              </a:ext>
            </a:extLst>
          </p:cNvPr>
          <p:cNvSpPr/>
          <p:nvPr/>
        </p:nvSpPr>
        <p:spPr>
          <a:xfrm>
            <a:off x="11354507" y="426548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4640E6A5-A184-744F-A618-67AFB48C0941}"/>
              </a:ext>
            </a:extLst>
          </p:cNvPr>
          <p:cNvSpPr/>
          <p:nvPr/>
        </p:nvSpPr>
        <p:spPr>
          <a:xfrm>
            <a:off x="11226722" y="385549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B31D57B0-F45A-634B-A742-8A4C759E76CA}"/>
              </a:ext>
            </a:extLst>
          </p:cNvPr>
          <p:cNvSpPr/>
          <p:nvPr/>
        </p:nvSpPr>
        <p:spPr>
          <a:xfrm>
            <a:off x="9751565" y="224999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26CE9574-2DEF-8349-AC5F-72836A67F594}"/>
              </a:ext>
            </a:extLst>
          </p:cNvPr>
          <p:cNvSpPr/>
          <p:nvPr/>
        </p:nvSpPr>
        <p:spPr>
          <a:xfrm>
            <a:off x="10209119" y="307854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17D5511E-C8B8-CF4E-8648-AD5ECF2B6D0D}"/>
              </a:ext>
            </a:extLst>
          </p:cNvPr>
          <p:cNvSpPr/>
          <p:nvPr/>
        </p:nvSpPr>
        <p:spPr>
          <a:xfrm>
            <a:off x="10027518" y="256179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877F813B-ED2E-034E-A6A7-E2CF89D7FF2C}"/>
              </a:ext>
            </a:extLst>
          </p:cNvPr>
          <p:cNvSpPr/>
          <p:nvPr/>
        </p:nvSpPr>
        <p:spPr>
          <a:xfrm>
            <a:off x="10572406" y="283980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281D5DE9-BF6E-D34B-8C29-E8FB79A0A5A9}"/>
              </a:ext>
            </a:extLst>
          </p:cNvPr>
          <p:cNvSpPr/>
          <p:nvPr/>
        </p:nvSpPr>
        <p:spPr>
          <a:xfrm>
            <a:off x="10586762" y="329642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7765B778-3673-4748-889A-12D4E8BDD262}"/>
              </a:ext>
            </a:extLst>
          </p:cNvPr>
          <p:cNvSpPr/>
          <p:nvPr/>
        </p:nvSpPr>
        <p:spPr>
          <a:xfrm>
            <a:off x="10991461" y="288949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983E421C-412E-604C-BFC4-26C752F3DECA}"/>
              </a:ext>
            </a:extLst>
          </p:cNvPr>
          <p:cNvSpPr/>
          <p:nvPr/>
        </p:nvSpPr>
        <p:spPr>
          <a:xfrm>
            <a:off x="10710171" y="566581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82D5A2A9-A744-1C47-83D5-A050190EB699}"/>
              </a:ext>
            </a:extLst>
          </p:cNvPr>
          <p:cNvSpPr/>
          <p:nvPr/>
        </p:nvSpPr>
        <p:spPr>
          <a:xfrm>
            <a:off x="11035002" y="536745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E9414993-B6BC-0B45-866A-2B166C6EAE23}"/>
              </a:ext>
            </a:extLst>
          </p:cNvPr>
          <p:cNvSpPr/>
          <p:nvPr/>
        </p:nvSpPr>
        <p:spPr>
          <a:xfrm rot="9756804">
            <a:off x="11564602" y="564423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F9B7CEC-1C4C-8247-9DC4-A1F987B3134E}"/>
              </a:ext>
            </a:extLst>
          </p:cNvPr>
          <p:cNvSpPr/>
          <p:nvPr/>
        </p:nvSpPr>
        <p:spPr>
          <a:xfrm rot="9756804">
            <a:off x="11585395" y="508912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620BC3FE-031F-A34F-BC15-F68C96AB5AA3}"/>
              </a:ext>
            </a:extLst>
          </p:cNvPr>
          <p:cNvSpPr/>
          <p:nvPr/>
        </p:nvSpPr>
        <p:spPr>
          <a:xfrm rot="9756804">
            <a:off x="11324230" y="471769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2A34B5BB-978C-F249-BFDC-4F3547DD0C5C}"/>
              </a:ext>
            </a:extLst>
          </p:cNvPr>
          <p:cNvSpPr/>
          <p:nvPr/>
        </p:nvSpPr>
        <p:spPr>
          <a:xfrm>
            <a:off x="10287367" y="218289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BF8E7F43-00E1-4E47-8C92-6B8E8DCC36D5}"/>
              </a:ext>
            </a:extLst>
          </p:cNvPr>
          <p:cNvSpPr/>
          <p:nvPr/>
        </p:nvSpPr>
        <p:spPr>
          <a:xfrm>
            <a:off x="10674668" y="202437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6B539BD0-F355-4746-9CE9-EC6182461E12}"/>
              </a:ext>
            </a:extLst>
          </p:cNvPr>
          <p:cNvSpPr/>
          <p:nvPr/>
        </p:nvSpPr>
        <p:spPr>
          <a:xfrm>
            <a:off x="8178850" y="179897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EA677821-E4B4-7D4B-B250-E3F5557E4BD4}"/>
              </a:ext>
            </a:extLst>
          </p:cNvPr>
          <p:cNvSpPr/>
          <p:nvPr/>
        </p:nvSpPr>
        <p:spPr>
          <a:xfrm>
            <a:off x="7668707" y="165123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B9E32168-2830-0C49-B4F9-8951615DC673}"/>
              </a:ext>
            </a:extLst>
          </p:cNvPr>
          <p:cNvSpPr/>
          <p:nvPr/>
        </p:nvSpPr>
        <p:spPr>
          <a:xfrm>
            <a:off x="8656084" y="194225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B2FCDCA3-30FE-D34D-93D5-5A12347FDF61}"/>
              </a:ext>
            </a:extLst>
          </p:cNvPr>
          <p:cNvSpPr/>
          <p:nvPr/>
        </p:nvSpPr>
        <p:spPr>
          <a:xfrm>
            <a:off x="9055856" y="228065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5FA0D357-412F-D848-BB80-D6E25372639F}"/>
              </a:ext>
            </a:extLst>
          </p:cNvPr>
          <p:cNvSpPr/>
          <p:nvPr/>
        </p:nvSpPr>
        <p:spPr>
          <a:xfrm>
            <a:off x="9026319" y="155007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4A482A6F-1CCE-F343-ABCE-7CA1A3B96CF6}"/>
              </a:ext>
            </a:extLst>
          </p:cNvPr>
          <p:cNvSpPr/>
          <p:nvPr/>
        </p:nvSpPr>
        <p:spPr>
          <a:xfrm>
            <a:off x="8806914" y="117134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5A938D28-98BC-BC44-B132-A72CD402F8AE}"/>
              </a:ext>
            </a:extLst>
          </p:cNvPr>
          <p:cNvSpPr/>
          <p:nvPr/>
        </p:nvSpPr>
        <p:spPr>
          <a:xfrm>
            <a:off x="9344279" y="197102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58E2F63-77C1-564F-8F6F-8446DB71AABD}"/>
              </a:ext>
            </a:extLst>
          </p:cNvPr>
          <p:cNvSpPr/>
          <p:nvPr/>
        </p:nvSpPr>
        <p:spPr>
          <a:xfrm>
            <a:off x="9825223" y="179897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A91DC42-DDFA-B44B-ABE2-1F14118CD423}"/>
              </a:ext>
            </a:extLst>
          </p:cNvPr>
          <p:cNvSpPr/>
          <p:nvPr/>
        </p:nvSpPr>
        <p:spPr>
          <a:xfrm>
            <a:off x="9432075" y="148957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B2729537-6DA7-CE43-99EF-BB468346A8C4}"/>
              </a:ext>
            </a:extLst>
          </p:cNvPr>
          <p:cNvSpPr/>
          <p:nvPr/>
        </p:nvSpPr>
        <p:spPr>
          <a:xfrm>
            <a:off x="7844904" y="125945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12D7460E-42AF-A847-8111-B1F0338B8AF5}"/>
              </a:ext>
            </a:extLst>
          </p:cNvPr>
          <p:cNvSpPr/>
          <p:nvPr/>
        </p:nvSpPr>
        <p:spPr>
          <a:xfrm>
            <a:off x="8522947" y="151090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50580D1B-9C7E-E346-AB44-23005C8756E7}"/>
              </a:ext>
            </a:extLst>
          </p:cNvPr>
          <p:cNvSpPr/>
          <p:nvPr/>
        </p:nvSpPr>
        <p:spPr>
          <a:xfrm>
            <a:off x="8347802" y="106180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D4AAB9C-973B-CF4F-BDC0-FC8630A8CBBE}"/>
              </a:ext>
            </a:extLst>
          </p:cNvPr>
          <p:cNvSpPr/>
          <p:nvPr/>
        </p:nvSpPr>
        <p:spPr>
          <a:xfrm>
            <a:off x="7632075" y="62710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55B763C0-22D5-AA4A-9B98-A9F4B5383BD8}"/>
              </a:ext>
            </a:extLst>
          </p:cNvPr>
          <p:cNvSpPr/>
          <p:nvPr/>
        </p:nvSpPr>
        <p:spPr>
          <a:xfrm>
            <a:off x="7207541" y="160824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C5933D6F-26CE-6E45-A88F-75D28EAD1B29}"/>
              </a:ext>
            </a:extLst>
          </p:cNvPr>
          <p:cNvSpPr/>
          <p:nvPr/>
        </p:nvSpPr>
        <p:spPr>
          <a:xfrm>
            <a:off x="7504655" y="103754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B7ECF377-04A6-E44E-AC77-32C0F66DCF02}"/>
              </a:ext>
            </a:extLst>
          </p:cNvPr>
          <p:cNvSpPr/>
          <p:nvPr/>
        </p:nvSpPr>
        <p:spPr>
          <a:xfrm>
            <a:off x="7224458" y="67262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6793A614-872D-034F-8F7E-A51C4B959AC4}"/>
              </a:ext>
            </a:extLst>
          </p:cNvPr>
          <p:cNvSpPr/>
          <p:nvPr/>
        </p:nvSpPr>
        <p:spPr>
          <a:xfrm>
            <a:off x="6484747" y="148815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C9806536-E0AA-6F45-8AF2-9E5B7D86F5E7}"/>
              </a:ext>
            </a:extLst>
          </p:cNvPr>
          <p:cNvSpPr/>
          <p:nvPr/>
        </p:nvSpPr>
        <p:spPr>
          <a:xfrm>
            <a:off x="6888402" y="126978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6732A334-684A-7F40-B63A-89476DB05218}"/>
              </a:ext>
            </a:extLst>
          </p:cNvPr>
          <p:cNvSpPr/>
          <p:nvPr/>
        </p:nvSpPr>
        <p:spPr>
          <a:xfrm>
            <a:off x="6502325" y="99804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EE6188A-7D40-1845-8861-B2BE78954B1D}"/>
              </a:ext>
            </a:extLst>
          </p:cNvPr>
          <p:cNvSpPr/>
          <p:nvPr/>
        </p:nvSpPr>
        <p:spPr>
          <a:xfrm>
            <a:off x="6828029" y="74288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1F5D7624-3695-B148-B49F-488FAAB08336}"/>
              </a:ext>
            </a:extLst>
          </p:cNvPr>
          <p:cNvSpPr/>
          <p:nvPr/>
        </p:nvSpPr>
        <p:spPr>
          <a:xfrm>
            <a:off x="10618476" y="459074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5F3AC500-82C4-8F40-A6CF-A0569314E77B}"/>
              </a:ext>
            </a:extLst>
          </p:cNvPr>
          <p:cNvSpPr/>
          <p:nvPr/>
        </p:nvSpPr>
        <p:spPr>
          <a:xfrm>
            <a:off x="10954649" y="491835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97FD33CA-83EB-374F-BC44-CA3C2809A5D5}"/>
              </a:ext>
            </a:extLst>
          </p:cNvPr>
          <p:cNvSpPr/>
          <p:nvPr/>
        </p:nvSpPr>
        <p:spPr>
          <a:xfrm>
            <a:off x="10796277" y="416586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506BF3F3-9D2D-4346-8CD6-D90C21A6802E}"/>
              </a:ext>
            </a:extLst>
          </p:cNvPr>
          <p:cNvSpPr/>
          <p:nvPr/>
        </p:nvSpPr>
        <p:spPr>
          <a:xfrm>
            <a:off x="10526674" y="379877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ACA004F3-6B5B-5B47-8A38-5DFE0A31A1D2}"/>
              </a:ext>
            </a:extLst>
          </p:cNvPr>
          <p:cNvSpPr/>
          <p:nvPr/>
        </p:nvSpPr>
        <p:spPr>
          <a:xfrm>
            <a:off x="5913369" y="111100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2793734-0561-A74E-92C9-39E774D04D8A}"/>
              </a:ext>
            </a:extLst>
          </p:cNvPr>
          <p:cNvSpPr/>
          <p:nvPr/>
        </p:nvSpPr>
        <p:spPr>
          <a:xfrm>
            <a:off x="5995489" y="151563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2A0C0288-7D3E-6343-824A-7D0EDE1634DE}"/>
              </a:ext>
            </a:extLst>
          </p:cNvPr>
          <p:cNvSpPr/>
          <p:nvPr/>
        </p:nvSpPr>
        <p:spPr>
          <a:xfrm>
            <a:off x="6112427" y="69286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002515D8-0687-BA44-B7AA-EC4FD24431C0}"/>
              </a:ext>
            </a:extLst>
          </p:cNvPr>
          <p:cNvSpPr/>
          <p:nvPr/>
        </p:nvSpPr>
        <p:spPr>
          <a:xfrm>
            <a:off x="5549817" y="90099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85809578-5ACB-474B-A9C1-39E9B001350F}"/>
              </a:ext>
            </a:extLst>
          </p:cNvPr>
          <p:cNvSpPr/>
          <p:nvPr/>
        </p:nvSpPr>
        <p:spPr>
          <a:xfrm>
            <a:off x="4253498" y="84420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5F429C68-9D77-FD49-8AC7-9078542DC711}"/>
              </a:ext>
            </a:extLst>
          </p:cNvPr>
          <p:cNvSpPr/>
          <p:nvPr/>
        </p:nvSpPr>
        <p:spPr>
          <a:xfrm>
            <a:off x="5178160" y="162802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F4FC592-7C75-684F-B49D-EB18ABE3E915}"/>
              </a:ext>
            </a:extLst>
          </p:cNvPr>
          <p:cNvSpPr/>
          <p:nvPr/>
        </p:nvSpPr>
        <p:spPr>
          <a:xfrm>
            <a:off x="5477434" y="130679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AFD2FE5B-9EA9-9F44-A7A6-5A32B0DF6E1E}"/>
              </a:ext>
            </a:extLst>
          </p:cNvPr>
          <p:cNvSpPr/>
          <p:nvPr/>
        </p:nvSpPr>
        <p:spPr>
          <a:xfrm>
            <a:off x="5142200" y="69067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752FC46A-260E-2B41-BF93-0A96B7865AAE}"/>
              </a:ext>
            </a:extLst>
          </p:cNvPr>
          <p:cNvSpPr/>
          <p:nvPr/>
        </p:nvSpPr>
        <p:spPr>
          <a:xfrm>
            <a:off x="4119866" y="156517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3D9F5C15-FDEB-0B45-8778-DC40841B5C56}"/>
              </a:ext>
            </a:extLst>
          </p:cNvPr>
          <p:cNvSpPr/>
          <p:nvPr/>
        </p:nvSpPr>
        <p:spPr>
          <a:xfrm>
            <a:off x="4740758" y="164311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520F8CF4-FCBA-4840-AD53-F475C7631B98}"/>
              </a:ext>
            </a:extLst>
          </p:cNvPr>
          <p:cNvSpPr/>
          <p:nvPr/>
        </p:nvSpPr>
        <p:spPr>
          <a:xfrm>
            <a:off x="5002698" y="126706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AA91E91E-E6F9-FD42-A745-AD9D19761587}"/>
              </a:ext>
            </a:extLst>
          </p:cNvPr>
          <p:cNvSpPr/>
          <p:nvPr/>
        </p:nvSpPr>
        <p:spPr>
          <a:xfrm>
            <a:off x="4477383" y="79694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F26958CB-0294-9D46-8820-1DB16E46710C}"/>
              </a:ext>
            </a:extLst>
          </p:cNvPr>
          <p:cNvSpPr/>
          <p:nvPr/>
        </p:nvSpPr>
        <p:spPr>
          <a:xfrm>
            <a:off x="3323664" y="91703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37E5B206-808B-E845-9B5C-196889BFDF95}"/>
              </a:ext>
            </a:extLst>
          </p:cNvPr>
          <p:cNvSpPr/>
          <p:nvPr/>
        </p:nvSpPr>
        <p:spPr>
          <a:xfrm>
            <a:off x="3769191" y="181398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FDFD6C29-D9E7-9348-A80D-7BFC0BB64802}"/>
              </a:ext>
            </a:extLst>
          </p:cNvPr>
          <p:cNvSpPr/>
          <p:nvPr/>
        </p:nvSpPr>
        <p:spPr>
          <a:xfrm>
            <a:off x="3453371" y="136111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8531BA3E-2B40-6F44-A090-C42C4C538396}"/>
              </a:ext>
            </a:extLst>
          </p:cNvPr>
          <p:cNvSpPr/>
          <p:nvPr/>
        </p:nvSpPr>
        <p:spPr>
          <a:xfrm>
            <a:off x="3772493" y="101818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C49E8C82-75A2-C443-B24E-5618E21F16BE}"/>
              </a:ext>
            </a:extLst>
          </p:cNvPr>
          <p:cNvSpPr/>
          <p:nvPr/>
        </p:nvSpPr>
        <p:spPr>
          <a:xfrm>
            <a:off x="2253371" y="247751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59968B6E-477C-8C46-85EC-EAED0D6F3A8C}"/>
              </a:ext>
            </a:extLst>
          </p:cNvPr>
          <p:cNvSpPr/>
          <p:nvPr/>
        </p:nvSpPr>
        <p:spPr>
          <a:xfrm>
            <a:off x="2974050" y="317280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5E6D352D-4ED1-914E-8B95-FAE33F6ABB8C}"/>
              </a:ext>
            </a:extLst>
          </p:cNvPr>
          <p:cNvSpPr/>
          <p:nvPr/>
        </p:nvSpPr>
        <p:spPr>
          <a:xfrm>
            <a:off x="2561469" y="211166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29A22E2E-B72A-9243-BC28-4A61B9D5436F}"/>
              </a:ext>
            </a:extLst>
          </p:cNvPr>
          <p:cNvSpPr/>
          <p:nvPr/>
        </p:nvSpPr>
        <p:spPr>
          <a:xfrm>
            <a:off x="3351047" y="178818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5C2482AB-AFB1-DA4D-83A3-02EAA7FE11F1}"/>
              </a:ext>
            </a:extLst>
          </p:cNvPr>
          <p:cNvSpPr/>
          <p:nvPr/>
        </p:nvSpPr>
        <p:spPr>
          <a:xfrm>
            <a:off x="2222096" y="339535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FCBBECFF-622C-AE49-A53C-273F21BE7D98}"/>
              </a:ext>
            </a:extLst>
          </p:cNvPr>
          <p:cNvSpPr/>
          <p:nvPr/>
        </p:nvSpPr>
        <p:spPr>
          <a:xfrm>
            <a:off x="1863249" y="3731559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EE820ABE-92BD-7947-B6EC-22F8F81A564E}"/>
              </a:ext>
            </a:extLst>
          </p:cNvPr>
          <p:cNvSpPr/>
          <p:nvPr/>
        </p:nvSpPr>
        <p:spPr>
          <a:xfrm>
            <a:off x="2567479" y="386388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9EF00E21-7752-A543-B685-3CD7020CC04C}"/>
              </a:ext>
            </a:extLst>
          </p:cNvPr>
          <p:cNvSpPr/>
          <p:nvPr/>
        </p:nvSpPr>
        <p:spPr>
          <a:xfrm>
            <a:off x="2682374" y="348714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8D6B91BE-7511-1A4E-883D-964739F97B4C}"/>
              </a:ext>
            </a:extLst>
          </p:cNvPr>
          <p:cNvSpPr/>
          <p:nvPr/>
        </p:nvSpPr>
        <p:spPr>
          <a:xfrm>
            <a:off x="2157293" y="510844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3ABFCB4F-0615-9F4D-93E3-F85E0321520B}"/>
              </a:ext>
            </a:extLst>
          </p:cNvPr>
          <p:cNvSpPr/>
          <p:nvPr/>
        </p:nvSpPr>
        <p:spPr>
          <a:xfrm>
            <a:off x="2049605" y="563749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2753416F-381E-BC46-83C3-3D0E5DD354D5}"/>
              </a:ext>
            </a:extLst>
          </p:cNvPr>
          <p:cNvSpPr/>
          <p:nvPr/>
        </p:nvSpPr>
        <p:spPr>
          <a:xfrm>
            <a:off x="1501826" y="344354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ACD8C67-EA7F-6B4B-A442-EF3F93D76301}"/>
              </a:ext>
            </a:extLst>
          </p:cNvPr>
          <p:cNvSpPr/>
          <p:nvPr/>
        </p:nvSpPr>
        <p:spPr>
          <a:xfrm>
            <a:off x="2348783" y="435658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49A0DC2C-C5DA-E14D-9DE3-E035794DFA27}"/>
              </a:ext>
            </a:extLst>
          </p:cNvPr>
          <p:cNvSpPr/>
          <p:nvPr/>
        </p:nvSpPr>
        <p:spPr>
          <a:xfrm>
            <a:off x="11795492" y="433630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1B42807F-FE9B-5740-AEAD-8B05282F22FD}"/>
              </a:ext>
            </a:extLst>
          </p:cNvPr>
          <p:cNvSpPr/>
          <p:nvPr/>
        </p:nvSpPr>
        <p:spPr>
          <a:xfrm>
            <a:off x="11070319" y="464150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587BF2F7-3DDD-CE48-B324-58BBC6D86C6E}"/>
              </a:ext>
            </a:extLst>
          </p:cNvPr>
          <p:cNvSpPr/>
          <p:nvPr/>
        </p:nvSpPr>
        <p:spPr>
          <a:xfrm>
            <a:off x="10505168" y="428200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9B7716CF-E741-454F-8D68-39CD6D433488}"/>
              </a:ext>
            </a:extLst>
          </p:cNvPr>
          <p:cNvSpPr/>
          <p:nvPr/>
        </p:nvSpPr>
        <p:spPr>
          <a:xfrm>
            <a:off x="11427358" y="363426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A668B8BD-11BB-724A-92C2-D708C88C0E8D}"/>
              </a:ext>
            </a:extLst>
          </p:cNvPr>
          <p:cNvSpPr/>
          <p:nvPr/>
        </p:nvSpPr>
        <p:spPr>
          <a:xfrm>
            <a:off x="10739298" y="243549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B953D350-A4B8-3B40-BE74-65F40192342E}"/>
              </a:ext>
            </a:extLst>
          </p:cNvPr>
          <p:cNvSpPr/>
          <p:nvPr/>
        </p:nvSpPr>
        <p:spPr>
          <a:xfrm>
            <a:off x="11193674" y="249367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102A5632-2C72-8F41-A2EE-C94B43C8C6DE}"/>
              </a:ext>
            </a:extLst>
          </p:cNvPr>
          <p:cNvSpPr/>
          <p:nvPr/>
        </p:nvSpPr>
        <p:spPr>
          <a:xfrm>
            <a:off x="9569964" y="267977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11C6BEA8-B1E8-6F47-B2A2-DE2B83F51B6D}"/>
              </a:ext>
            </a:extLst>
          </p:cNvPr>
          <p:cNvSpPr/>
          <p:nvPr/>
        </p:nvSpPr>
        <p:spPr>
          <a:xfrm>
            <a:off x="11795492" y="473812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B98DE17F-6489-A242-B47F-E2AD39032DDD}"/>
              </a:ext>
            </a:extLst>
          </p:cNvPr>
          <p:cNvSpPr/>
          <p:nvPr/>
        </p:nvSpPr>
        <p:spPr>
          <a:xfrm>
            <a:off x="1756450" y="201731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CE188C7D-0E95-AE4A-94A0-FFA0E24B9F61}"/>
              </a:ext>
            </a:extLst>
          </p:cNvPr>
          <p:cNvSpPr/>
          <p:nvPr/>
        </p:nvSpPr>
        <p:spPr>
          <a:xfrm>
            <a:off x="2681356" y="254821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7232410F-E750-3A49-8385-07FBAE935CD4}"/>
              </a:ext>
            </a:extLst>
          </p:cNvPr>
          <p:cNvSpPr/>
          <p:nvPr/>
        </p:nvSpPr>
        <p:spPr>
          <a:xfrm>
            <a:off x="2329180" y="217569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A6AF8A6E-363C-924E-92D4-96D0809E865E}"/>
              </a:ext>
            </a:extLst>
          </p:cNvPr>
          <p:cNvSpPr/>
          <p:nvPr/>
        </p:nvSpPr>
        <p:spPr>
          <a:xfrm>
            <a:off x="1408158" y="209052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78190DA7-8F7F-5E42-835B-03B811A8821B}"/>
              </a:ext>
            </a:extLst>
          </p:cNvPr>
          <p:cNvSpPr/>
          <p:nvPr/>
        </p:nvSpPr>
        <p:spPr>
          <a:xfrm>
            <a:off x="9096224" y="200684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CDC34D41-E048-A94B-A659-1A88747E7A38}"/>
              </a:ext>
            </a:extLst>
          </p:cNvPr>
          <p:cNvSpPr/>
          <p:nvPr/>
        </p:nvSpPr>
        <p:spPr>
          <a:xfrm>
            <a:off x="10494637" y="185383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7FB5A3C0-B7F8-744D-BEE2-57668DD0697C}"/>
              </a:ext>
            </a:extLst>
          </p:cNvPr>
          <p:cNvSpPr/>
          <p:nvPr/>
        </p:nvSpPr>
        <p:spPr>
          <a:xfrm>
            <a:off x="10238080" y="194408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6ECD1C22-BE18-1041-A34D-6A91211757A1}"/>
              </a:ext>
            </a:extLst>
          </p:cNvPr>
          <p:cNvSpPr/>
          <p:nvPr/>
        </p:nvSpPr>
        <p:spPr>
          <a:xfrm>
            <a:off x="9898108" y="150354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C8C21907-40C2-4C40-AECA-E8B5A58696DF}"/>
              </a:ext>
            </a:extLst>
          </p:cNvPr>
          <p:cNvSpPr/>
          <p:nvPr/>
        </p:nvSpPr>
        <p:spPr>
          <a:xfrm>
            <a:off x="5337022" y="113653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DBA234FE-61E1-FE4A-9E40-A8AF29DF4C69}"/>
              </a:ext>
            </a:extLst>
          </p:cNvPr>
          <p:cNvSpPr/>
          <p:nvPr/>
        </p:nvSpPr>
        <p:spPr>
          <a:xfrm>
            <a:off x="5521847" y="1940949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A2B1423F-896F-264D-8D37-9EABCFD75FB0}"/>
              </a:ext>
            </a:extLst>
          </p:cNvPr>
          <p:cNvSpPr/>
          <p:nvPr/>
        </p:nvSpPr>
        <p:spPr>
          <a:xfrm>
            <a:off x="4976780" y="101925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85C8E88F-3A5C-D44D-B8D8-590A62C4D806}"/>
              </a:ext>
            </a:extLst>
          </p:cNvPr>
          <p:cNvSpPr/>
          <p:nvPr/>
        </p:nvSpPr>
        <p:spPr>
          <a:xfrm>
            <a:off x="4890520" y="751538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5EF9B444-3BBE-0240-A3FB-FDF301F0918D}"/>
              </a:ext>
            </a:extLst>
          </p:cNvPr>
          <p:cNvSpPr/>
          <p:nvPr/>
        </p:nvSpPr>
        <p:spPr>
          <a:xfrm>
            <a:off x="2277295" y="382500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9B44710D-F6F1-034A-ADF8-03CB875AA39B}"/>
              </a:ext>
            </a:extLst>
          </p:cNvPr>
          <p:cNvSpPr/>
          <p:nvPr/>
        </p:nvSpPr>
        <p:spPr>
          <a:xfrm>
            <a:off x="2610763" y="328671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8DD0A427-1B1E-BE40-AAE2-EEE0B1CB9988}"/>
              </a:ext>
            </a:extLst>
          </p:cNvPr>
          <p:cNvSpPr/>
          <p:nvPr/>
        </p:nvSpPr>
        <p:spPr>
          <a:xfrm>
            <a:off x="1969468" y="346519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5AA3005A-7364-EF48-97E7-8B5CA76E9C31}"/>
              </a:ext>
            </a:extLst>
          </p:cNvPr>
          <p:cNvSpPr/>
          <p:nvPr/>
        </p:nvSpPr>
        <p:spPr>
          <a:xfrm>
            <a:off x="889150" y="232995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311F0192-2D9D-C34E-9AAA-BB1986FEC04B}"/>
              </a:ext>
            </a:extLst>
          </p:cNvPr>
          <p:cNvSpPr/>
          <p:nvPr/>
        </p:nvSpPr>
        <p:spPr>
          <a:xfrm>
            <a:off x="10465835" y="266902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40F3466A-63C0-C745-98A3-A7BC37EC1A3E}"/>
              </a:ext>
            </a:extLst>
          </p:cNvPr>
          <p:cNvSpPr/>
          <p:nvPr/>
        </p:nvSpPr>
        <p:spPr>
          <a:xfrm>
            <a:off x="9964067" y="298637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4153578-A2BE-1B43-B109-4EEAF7A84E6E}"/>
              </a:ext>
            </a:extLst>
          </p:cNvPr>
          <p:cNvSpPr/>
          <p:nvPr/>
        </p:nvSpPr>
        <p:spPr>
          <a:xfrm>
            <a:off x="11149590" y="225942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69D059A-FBF3-DC4A-9767-CB4AE0814F6E}"/>
              </a:ext>
            </a:extLst>
          </p:cNvPr>
          <p:cNvSpPr/>
          <p:nvPr/>
        </p:nvSpPr>
        <p:spPr>
          <a:xfrm>
            <a:off x="9509439" y="246897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50D2BC1F-4D53-2144-AE06-E4A157B5D86B}"/>
              </a:ext>
            </a:extLst>
          </p:cNvPr>
          <p:cNvSpPr/>
          <p:nvPr/>
        </p:nvSpPr>
        <p:spPr>
          <a:xfrm>
            <a:off x="1360242" y="426122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8C8D7151-2114-1D41-839B-92B194ED1A8B}"/>
              </a:ext>
            </a:extLst>
          </p:cNvPr>
          <p:cNvSpPr/>
          <p:nvPr/>
        </p:nvSpPr>
        <p:spPr>
          <a:xfrm>
            <a:off x="2330081" y="477988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B7D425C5-8623-8C4D-B8CF-395ABE882DAF}"/>
              </a:ext>
            </a:extLst>
          </p:cNvPr>
          <p:cNvSpPr/>
          <p:nvPr/>
        </p:nvSpPr>
        <p:spPr>
          <a:xfrm>
            <a:off x="1876981" y="4472728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44A5BAC4-D101-3640-9053-4309BFB61EF8}"/>
              </a:ext>
            </a:extLst>
          </p:cNvPr>
          <p:cNvSpPr/>
          <p:nvPr/>
        </p:nvSpPr>
        <p:spPr>
          <a:xfrm>
            <a:off x="1478461" y="497710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77358AD0-3F6D-6B43-B459-EE037D01B937}"/>
              </a:ext>
            </a:extLst>
          </p:cNvPr>
          <p:cNvSpPr/>
          <p:nvPr/>
        </p:nvSpPr>
        <p:spPr>
          <a:xfrm>
            <a:off x="3880987" y="153420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246A5D63-45E3-7142-9545-A1CC65FD98B7}"/>
              </a:ext>
            </a:extLst>
          </p:cNvPr>
          <p:cNvSpPr/>
          <p:nvPr/>
        </p:nvSpPr>
        <p:spPr>
          <a:xfrm>
            <a:off x="4139809" y="130873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14AC8B24-DCEC-3D46-97C9-2748FA49975F}"/>
              </a:ext>
            </a:extLst>
          </p:cNvPr>
          <p:cNvSpPr/>
          <p:nvPr/>
        </p:nvSpPr>
        <p:spPr>
          <a:xfrm>
            <a:off x="4034092" y="79421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AB8153F3-8BA8-FD41-9E80-FA03B5BA5F38}"/>
              </a:ext>
            </a:extLst>
          </p:cNvPr>
          <p:cNvSpPr/>
          <p:nvPr/>
        </p:nvSpPr>
        <p:spPr>
          <a:xfrm>
            <a:off x="5037780" y="202166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FF0EB393-40B1-4847-9099-B8005437423A}"/>
              </a:ext>
            </a:extLst>
          </p:cNvPr>
          <p:cNvSpPr/>
          <p:nvPr/>
        </p:nvSpPr>
        <p:spPr>
          <a:xfrm>
            <a:off x="5739129" y="172819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285C3FEC-2F2B-6545-B1DA-6B1A38835B63}"/>
              </a:ext>
            </a:extLst>
          </p:cNvPr>
          <p:cNvSpPr/>
          <p:nvPr/>
        </p:nvSpPr>
        <p:spPr>
          <a:xfrm>
            <a:off x="6322824" y="131505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D292339E-8411-1241-BA13-8DB2637A0F14}"/>
              </a:ext>
            </a:extLst>
          </p:cNvPr>
          <p:cNvSpPr/>
          <p:nvPr/>
        </p:nvSpPr>
        <p:spPr>
          <a:xfrm>
            <a:off x="5904096" y="85975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DC5E8B1C-5E36-0D4D-A7CE-3561140BD786}"/>
              </a:ext>
            </a:extLst>
          </p:cNvPr>
          <p:cNvSpPr/>
          <p:nvPr/>
        </p:nvSpPr>
        <p:spPr>
          <a:xfrm>
            <a:off x="5690957" y="640369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964DC7D-5589-1142-A148-506518C36AC5}"/>
              </a:ext>
            </a:extLst>
          </p:cNvPr>
          <p:cNvSpPr/>
          <p:nvPr/>
        </p:nvSpPr>
        <p:spPr>
          <a:xfrm>
            <a:off x="7230503" y="108331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4FB4C0C0-D3E4-1D4C-9D0C-406E5F2D320A}"/>
              </a:ext>
            </a:extLst>
          </p:cNvPr>
          <p:cNvSpPr/>
          <p:nvPr/>
        </p:nvSpPr>
        <p:spPr>
          <a:xfrm>
            <a:off x="7316239" y="132362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00E75F94-0C13-574F-BB29-C6370B30B97F}"/>
              </a:ext>
            </a:extLst>
          </p:cNvPr>
          <p:cNvSpPr/>
          <p:nvPr/>
        </p:nvSpPr>
        <p:spPr>
          <a:xfrm>
            <a:off x="6937646" y="1703609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C4D0F0F2-234E-7C46-AD46-4A8A14C511B0}"/>
              </a:ext>
            </a:extLst>
          </p:cNvPr>
          <p:cNvSpPr/>
          <p:nvPr/>
        </p:nvSpPr>
        <p:spPr>
          <a:xfrm>
            <a:off x="6573052" y="729834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942D3ECA-EE05-9949-BC6D-D59A4A3FB68A}"/>
              </a:ext>
            </a:extLst>
          </p:cNvPr>
          <p:cNvSpPr/>
          <p:nvPr/>
        </p:nvSpPr>
        <p:spPr>
          <a:xfrm>
            <a:off x="11890000" y="550059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0820E9B5-F757-D34F-916F-F95DDA57B6F6}"/>
              </a:ext>
            </a:extLst>
          </p:cNvPr>
          <p:cNvSpPr/>
          <p:nvPr/>
        </p:nvSpPr>
        <p:spPr>
          <a:xfrm>
            <a:off x="11413294" y="575637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F5968765-D221-5A46-9F79-13C49A60F36E}"/>
              </a:ext>
            </a:extLst>
          </p:cNvPr>
          <p:cNvSpPr/>
          <p:nvPr/>
        </p:nvSpPr>
        <p:spPr>
          <a:xfrm>
            <a:off x="11449490" y="5446769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ECF002F-534F-E846-8724-D71792A2D838}"/>
              </a:ext>
            </a:extLst>
          </p:cNvPr>
          <p:cNvSpPr/>
          <p:nvPr/>
        </p:nvSpPr>
        <p:spPr>
          <a:xfrm>
            <a:off x="10813805" y="534242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13F79CF3-C950-7D4D-A123-7642A1EBC655}"/>
              </a:ext>
            </a:extLst>
          </p:cNvPr>
          <p:cNvSpPr/>
          <p:nvPr/>
        </p:nvSpPr>
        <p:spPr>
          <a:xfrm>
            <a:off x="11243418" y="336197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766BF146-EE24-414C-86E6-2F9DEAF22B07}"/>
              </a:ext>
            </a:extLst>
          </p:cNvPr>
          <p:cNvSpPr/>
          <p:nvPr/>
        </p:nvSpPr>
        <p:spPr>
          <a:xfrm>
            <a:off x="11796780" y="3531258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7C7591FF-944D-6B4A-A6A6-732C3F8F2701}"/>
              </a:ext>
            </a:extLst>
          </p:cNvPr>
          <p:cNvSpPr/>
          <p:nvPr/>
        </p:nvSpPr>
        <p:spPr>
          <a:xfrm>
            <a:off x="10995306" y="335537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20EDDB3B-67E7-1E45-885A-8E436E83CF84}"/>
              </a:ext>
            </a:extLst>
          </p:cNvPr>
          <p:cNvSpPr/>
          <p:nvPr/>
        </p:nvSpPr>
        <p:spPr>
          <a:xfrm>
            <a:off x="10371540" y="360452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B3BA4BB3-CD0F-BE42-8A73-48EDAD7095DE}"/>
              </a:ext>
            </a:extLst>
          </p:cNvPr>
          <p:cNvSpPr/>
          <p:nvPr/>
        </p:nvSpPr>
        <p:spPr>
          <a:xfrm>
            <a:off x="7568311" y="145018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A4381D0C-C685-1A42-83CC-2ABA1017226B}"/>
              </a:ext>
            </a:extLst>
          </p:cNvPr>
          <p:cNvSpPr/>
          <p:nvPr/>
        </p:nvSpPr>
        <p:spPr>
          <a:xfrm>
            <a:off x="8270975" y="155587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DEF21E20-2784-9A46-9E40-EE8671617ED8}"/>
              </a:ext>
            </a:extLst>
          </p:cNvPr>
          <p:cNvSpPr/>
          <p:nvPr/>
        </p:nvSpPr>
        <p:spPr>
          <a:xfrm>
            <a:off x="8071903" y="991768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1796703F-91B7-834E-A93D-E115BE025564}"/>
              </a:ext>
            </a:extLst>
          </p:cNvPr>
          <p:cNvSpPr/>
          <p:nvPr/>
        </p:nvSpPr>
        <p:spPr>
          <a:xfrm>
            <a:off x="8733879" y="98077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2228AD43-D51A-284E-941D-0C6C28ABA5C9}"/>
              </a:ext>
            </a:extLst>
          </p:cNvPr>
          <p:cNvSpPr/>
          <p:nvPr/>
        </p:nvSpPr>
        <p:spPr>
          <a:xfrm>
            <a:off x="9162432" y="106533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741EF7F3-66BB-D046-8BB9-17D4938A7C72}"/>
              </a:ext>
            </a:extLst>
          </p:cNvPr>
          <p:cNvSpPr/>
          <p:nvPr/>
        </p:nvSpPr>
        <p:spPr>
          <a:xfrm>
            <a:off x="8075743" y="72988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D4895053-CC2B-DA49-BDC4-6D282D6487D2}"/>
              </a:ext>
            </a:extLst>
          </p:cNvPr>
          <p:cNvSpPr/>
          <p:nvPr/>
        </p:nvSpPr>
        <p:spPr>
          <a:xfrm rot="1822440">
            <a:off x="3386066" y="2210461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B3863B32-4202-1547-B7BD-2611D95392E5}"/>
              </a:ext>
            </a:extLst>
          </p:cNvPr>
          <p:cNvSpPr/>
          <p:nvPr/>
        </p:nvSpPr>
        <p:spPr>
          <a:xfrm rot="1822440">
            <a:off x="3285443" y="130812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28D9408A-A1D3-1C41-9D57-17143711E88F}"/>
              </a:ext>
            </a:extLst>
          </p:cNvPr>
          <p:cNvSpPr/>
          <p:nvPr/>
        </p:nvSpPr>
        <p:spPr>
          <a:xfrm rot="1822440">
            <a:off x="3100355" y="83723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C2EF5C3C-2E74-8548-9D46-A1DE7F3DCB5C}"/>
              </a:ext>
            </a:extLst>
          </p:cNvPr>
          <p:cNvSpPr/>
          <p:nvPr/>
        </p:nvSpPr>
        <p:spPr>
          <a:xfrm>
            <a:off x="2377219" y="157631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AD6A3F5B-0BEE-CD48-908C-333B6260A85D}"/>
              </a:ext>
            </a:extLst>
          </p:cNvPr>
          <p:cNvSpPr/>
          <p:nvPr/>
        </p:nvSpPr>
        <p:spPr>
          <a:xfrm>
            <a:off x="2819691" y="148095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45F4BA69-FD18-E445-8AAA-889C98974876}"/>
              </a:ext>
            </a:extLst>
          </p:cNvPr>
          <p:cNvSpPr/>
          <p:nvPr/>
        </p:nvSpPr>
        <p:spPr>
          <a:xfrm>
            <a:off x="1902134" y="181271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689E2D84-F54F-D449-BDB3-06C1509158C3}"/>
              </a:ext>
            </a:extLst>
          </p:cNvPr>
          <p:cNvSpPr/>
          <p:nvPr/>
        </p:nvSpPr>
        <p:spPr>
          <a:xfrm>
            <a:off x="3025154" y="151419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E66D7E14-5DC3-0245-A448-DE2DF4BE0A67}"/>
              </a:ext>
            </a:extLst>
          </p:cNvPr>
          <p:cNvSpPr/>
          <p:nvPr/>
        </p:nvSpPr>
        <p:spPr>
          <a:xfrm>
            <a:off x="2952355" y="196068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F96F8470-E69C-264B-91F5-B34D3336DCDF}"/>
              </a:ext>
            </a:extLst>
          </p:cNvPr>
          <p:cNvSpPr/>
          <p:nvPr/>
        </p:nvSpPr>
        <p:spPr>
          <a:xfrm>
            <a:off x="2870307" y="107896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C44CF535-1917-0644-98E7-85134F9275A7}"/>
              </a:ext>
            </a:extLst>
          </p:cNvPr>
          <p:cNvSpPr/>
          <p:nvPr/>
        </p:nvSpPr>
        <p:spPr>
          <a:xfrm>
            <a:off x="2579433" y="168708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53C36587-B453-0C43-A2FA-36EB6A09A608}"/>
              </a:ext>
            </a:extLst>
          </p:cNvPr>
          <p:cNvSpPr/>
          <p:nvPr/>
        </p:nvSpPr>
        <p:spPr>
          <a:xfrm>
            <a:off x="2898897" y="238555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4E53C9FA-2151-3C47-80E8-17CB1C047B28}"/>
              </a:ext>
            </a:extLst>
          </p:cNvPr>
          <p:cNvSpPr/>
          <p:nvPr/>
        </p:nvSpPr>
        <p:spPr>
          <a:xfrm>
            <a:off x="2439217" y="115127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2451CF5A-2A0D-EF4A-A191-D60C58E08186}"/>
              </a:ext>
            </a:extLst>
          </p:cNvPr>
          <p:cNvSpPr/>
          <p:nvPr/>
        </p:nvSpPr>
        <p:spPr>
          <a:xfrm>
            <a:off x="1927362" y="139679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68EF7B2-8C16-1747-BFDC-94CF549F88A5}"/>
              </a:ext>
            </a:extLst>
          </p:cNvPr>
          <p:cNvSpPr/>
          <p:nvPr/>
        </p:nvSpPr>
        <p:spPr>
          <a:xfrm>
            <a:off x="2116266" y="175589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204681E2-C255-1047-923B-B7CEE75B09D4}"/>
              </a:ext>
            </a:extLst>
          </p:cNvPr>
          <p:cNvSpPr/>
          <p:nvPr/>
        </p:nvSpPr>
        <p:spPr>
          <a:xfrm>
            <a:off x="1904951" y="213428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8F1C7DB3-0CB9-504A-81FB-CEFB7181FAEA}"/>
              </a:ext>
            </a:extLst>
          </p:cNvPr>
          <p:cNvSpPr/>
          <p:nvPr/>
        </p:nvSpPr>
        <p:spPr>
          <a:xfrm>
            <a:off x="1430923" y="265269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CEDA46BA-A0AF-C945-806E-505FC5CA4930}"/>
              </a:ext>
            </a:extLst>
          </p:cNvPr>
          <p:cNvSpPr/>
          <p:nvPr/>
        </p:nvSpPr>
        <p:spPr>
          <a:xfrm>
            <a:off x="1832637" y="255733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DB62574F-E0C1-584B-AB44-EDB3CA9CDA3A}"/>
              </a:ext>
            </a:extLst>
          </p:cNvPr>
          <p:cNvSpPr/>
          <p:nvPr/>
        </p:nvSpPr>
        <p:spPr>
          <a:xfrm>
            <a:off x="1508481" y="4556700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6EC2B4E2-3311-5941-B41C-36B514C17731}"/>
              </a:ext>
            </a:extLst>
          </p:cNvPr>
          <p:cNvSpPr/>
          <p:nvPr/>
        </p:nvSpPr>
        <p:spPr>
          <a:xfrm>
            <a:off x="1870326" y="477911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F8E7FCF6-5A21-C84D-9901-6476814A9DA3}"/>
              </a:ext>
            </a:extLst>
          </p:cNvPr>
          <p:cNvSpPr/>
          <p:nvPr/>
        </p:nvSpPr>
        <p:spPr>
          <a:xfrm>
            <a:off x="1252631" y="379788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57CDEC25-B4CF-0F4C-8D3F-7833A9D46BA3}"/>
              </a:ext>
            </a:extLst>
          </p:cNvPr>
          <p:cNvSpPr/>
          <p:nvPr/>
        </p:nvSpPr>
        <p:spPr>
          <a:xfrm>
            <a:off x="1993761" y="4139378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8271EF90-1440-D84E-BCEC-9D46D6550DD5}"/>
              </a:ext>
            </a:extLst>
          </p:cNvPr>
          <p:cNvSpPr/>
          <p:nvPr/>
        </p:nvSpPr>
        <p:spPr>
          <a:xfrm>
            <a:off x="1612928" y="5509581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EA7C8D2D-FE9D-7A4C-B13C-6C9472BD5864}"/>
              </a:ext>
            </a:extLst>
          </p:cNvPr>
          <p:cNvSpPr/>
          <p:nvPr/>
        </p:nvSpPr>
        <p:spPr>
          <a:xfrm>
            <a:off x="1565290" y="411300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C07604D4-4BF6-0845-AB53-E9C43972ECA4}"/>
              </a:ext>
            </a:extLst>
          </p:cNvPr>
          <p:cNvSpPr/>
          <p:nvPr/>
        </p:nvSpPr>
        <p:spPr>
          <a:xfrm>
            <a:off x="1303736" y="4781466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8483ED88-7C19-9245-9985-F687A5158858}"/>
              </a:ext>
            </a:extLst>
          </p:cNvPr>
          <p:cNvSpPr/>
          <p:nvPr/>
        </p:nvSpPr>
        <p:spPr>
          <a:xfrm>
            <a:off x="1428978" y="5414220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E887CE92-B53C-8E47-95F7-218A4D8C4C0A}"/>
              </a:ext>
            </a:extLst>
          </p:cNvPr>
          <p:cNvSpPr/>
          <p:nvPr/>
        </p:nvSpPr>
        <p:spPr>
          <a:xfrm>
            <a:off x="1638955" y="3871003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3AD3BBB7-5BAD-764E-9F59-1AB598A159BF}"/>
              </a:ext>
            </a:extLst>
          </p:cNvPr>
          <p:cNvSpPr/>
          <p:nvPr/>
        </p:nvSpPr>
        <p:spPr>
          <a:xfrm>
            <a:off x="987094" y="485015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E99981DA-2B0F-8949-BB18-1DEBD811A169}"/>
              </a:ext>
            </a:extLst>
          </p:cNvPr>
          <p:cNvSpPr/>
          <p:nvPr/>
        </p:nvSpPr>
        <p:spPr>
          <a:xfrm>
            <a:off x="2013032" y="5436845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5601A0C4-7AC1-1647-AAEC-2C447290AF2B}"/>
              </a:ext>
            </a:extLst>
          </p:cNvPr>
          <p:cNvSpPr/>
          <p:nvPr/>
        </p:nvSpPr>
        <p:spPr>
          <a:xfrm>
            <a:off x="2114833" y="4553119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A1F27934-2118-4E43-B2C4-76FCF839F63E}"/>
              </a:ext>
            </a:extLst>
          </p:cNvPr>
          <p:cNvSpPr/>
          <p:nvPr/>
        </p:nvSpPr>
        <p:spPr>
          <a:xfrm>
            <a:off x="839369" y="5395253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73031D44-45BD-6A46-9B0E-0B70DD403C10}"/>
              </a:ext>
            </a:extLst>
          </p:cNvPr>
          <p:cNvSpPr/>
          <p:nvPr/>
        </p:nvSpPr>
        <p:spPr>
          <a:xfrm>
            <a:off x="1630727" y="5108446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D0ED09CA-0852-B648-859A-65D0A95C0318}"/>
              </a:ext>
            </a:extLst>
          </p:cNvPr>
          <p:cNvSpPr/>
          <p:nvPr/>
        </p:nvSpPr>
        <p:spPr>
          <a:xfrm>
            <a:off x="1087814" y="502124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BE954111-7AFB-6145-874C-1D819BBA765E}"/>
              </a:ext>
            </a:extLst>
          </p:cNvPr>
          <p:cNvSpPr/>
          <p:nvPr/>
        </p:nvSpPr>
        <p:spPr>
          <a:xfrm>
            <a:off x="1039997" y="4443087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19FF0E79-707E-6B4C-BE83-B122393058AA}"/>
              </a:ext>
            </a:extLst>
          </p:cNvPr>
          <p:cNvSpPr/>
          <p:nvPr/>
        </p:nvSpPr>
        <p:spPr>
          <a:xfrm>
            <a:off x="1223515" y="5674674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1F64046E-2984-A040-B804-755DDD56A5E4}"/>
              </a:ext>
            </a:extLst>
          </p:cNvPr>
          <p:cNvSpPr/>
          <p:nvPr/>
        </p:nvSpPr>
        <p:spPr>
          <a:xfrm rot="9756804">
            <a:off x="11806975" y="5183682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60AACD60-8EE5-5C4D-86F6-6E3951071077}"/>
              </a:ext>
            </a:extLst>
          </p:cNvPr>
          <p:cNvSpPr/>
          <p:nvPr/>
        </p:nvSpPr>
        <p:spPr>
          <a:xfrm>
            <a:off x="11706539" y="4544262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BC1E4CBA-AF95-B143-9D38-056F830CF0C8}"/>
              </a:ext>
            </a:extLst>
          </p:cNvPr>
          <p:cNvSpPr/>
          <p:nvPr/>
        </p:nvSpPr>
        <p:spPr>
          <a:xfrm>
            <a:off x="11360221" y="5184487"/>
            <a:ext cx="184250" cy="19072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0B2BDB38-0F32-4846-BBE4-F968191D74BA}"/>
              </a:ext>
            </a:extLst>
          </p:cNvPr>
          <p:cNvSpPr/>
          <p:nvPr/>
        </p:nvSpPr>
        <p:spPr>
          <a:xfrm>
            <a:off x="11683582" y="3831315"/>
            <a:ext cx="368500" cy="38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AF1F2AFA-948F-3248-A79B-918A22DAD8B9}"/>
              </a:ext>
            </a:extLst>
          </p:cNvPr>
          <p:cNvSpPr/>
          <p:nvPr/>
        </p:nvSpPr>
        <p:spPr>
          <a:xfrm>
            <a:off x="5957449" y="5073664"/>
            <a:ext cx="1474000" cy="152578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F5AFA2B-4E90-7C46-8BBA-7B1A81672450}"/>
              </a:ext>
            </a:extLst>
          </p:cNvPr>
          <p:cNvSpPr txBox="1"/>
          <p:nvPr/>
        </p:nvSpPr>
        <p:spPr>
          <a:xfrm>
            <a:off x="5580105" y="5387629"/>
            <a:ext cx="2303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NorPreM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Prosjektportefølje</a:t>
            </a:r>
          </a:p>
        </p:txBody>
      </p:sp>
      <p:sp>
        <p:nvSpPr>
          <p:cNvPr id="75" name="TekstSylinder 74"/>
          <p:cNvSpPr txBox="1"/>
          <p:nvPr/>
        </p:nvSpPr>
        <p:spPr>
          <a:xfrm>
            <a:off x="3839391" y="5536172"/>
            <a:ext cx="153179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Sjeldne sykdommer/genetikk</a:t>
            </a:r>
          </a:p>
        </p:txBody>
      </p:sp>
      <p:sp>
        <p:nvSpPr>
          <p:cNvPr id="35" name="Rektangel 34"/>
          <p:cNvSpPr/>
          <p:nvPr/>
        </p:nvSpPr>
        <p:spPr>
          <a:xfrm>
            <a:off x="2574626" y="5631022"/>
            <a:ext cx="1320081" cy="414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Kartlegging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2-001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>
          <a:xfrm>
            <a:off x="9555249" y="6569875"/>
            <a:ext cx="801973" cy="288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CE016-332B-4D79-85B9-41AE66B2CA6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2775102" y="2758982"/>
            <a:ext cx="1179827" cy="51362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Kartlegging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P-1-001</a:t>
            </a:r>
          </a:p>
        </p:txBody>
      </p:sp>
      <p:sp>
        <p:nvSpPr>
          <p:cNvPr id="8" name="Rektangel 7"/>
          <p:cNvSpPr/>
          <p:nvPr/>
        </p:nvSpPr>
        <p:spPr>
          <a:xfrm>
            <a:off x="1310340" y="2396903"/>
            <a:ext cx="1431944" cy="4583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Implementering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1-002</a:t>
            </a:r>
          </a:p>
        </p:txBody>
      </p:sp>
      <p:sp>
        <p:nvSpPr>
          <p:cNvPr id="9" name="Rektangel 8"/>
          <p:cNvSpPr/>
          <p:nvPr/>
        </p:nvSpPr>
        <p:spPr>
          <a:xfrm>
            <a:off x="1980720" y="1887629"/>
            <a:ext cx="993145" cy="4079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Ekstraksjon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 1-003</a:t>
            </a:r>
          </a:p>
        </p:txBody>
      </p:sp>
      <p:sp>
        <p:nvSpPr>
          <p:cNvPr id="10" name="Rektangel 9"/>
          <p:cNvSpPr/>
          <p:nvPr/>
        </p:nvSpPr>
        <p:spPr>
          <a:xfrm>
            <a:off x="2947933" y="963730"/>
            <a:ext cx="979861" cy="4010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UMP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1-006</a:t>
            </a:r>
          </a:p>
        </p:txBody>
      </p:sp>
      <p:sp>
        <p:nvSpPr>
          <p:cNvPr id="11" name="Rektangel 10"/>
          <p:cNvSpPr/>
          <p:nvPr/>
        </p:nvSpPr>
        <p:spPr>
          <a:xfrm>
            <a:off x="3110533" y="2135662"/>
            <a:ext cx="1007004" cy="4296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ctDNA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1-004</a:t>
            </a:r>
          </a:p>
        </p:txBody>
      </p:sp>
      <p:sp>
        <p:nvSpPr>
          <p:cNvPr id="12" name="Rektangel 11"/>
          <p:cNvSpPr/>
          <p:nvPr/>
        </p:nvSpPr>
        <p:spPr>
          <a:xfrm>
            <a:off x="2922321" y="1427407"/>
            <a:ext cx="995053" cy="4064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HRD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1 -005</a:t>
            </a:r>
          </a:p>
        </p:txBody>
      </p:sp>
      <p:sp>
        <p:nvSpPr>
          <p:cNvPr id="36" name="Rektangel 35"/>
          <p:cNvSpPr/>
          <p:nvPr/>
        </p:nvSpPr>
        <p:spPr>
          <a:xfrm>
            <a:off x="877306" y="5585211"/>
            <a:ext cx="1482527" cy="476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Fenotype, standardisering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2-002</a:t>
            </a:r>
          </a:p>
        </p:txBody>
      </p:sp>
      <p:sp>
        <p:nvSpPr>
          <p:cNvPr id="65" name="TekstSylinder 64"/>
          <p:cNvSpPr txBox="1"/>
          <p:nvPr/>
        </p:nvSpPr>
        <p:spPr>
          <a:xfrm>
            <a:off x="3742380" y="3256178"/>
            <a:ext cx="1766696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Onkologi/patologi</a:t>
            </a:r>
          </a:p>
        </p:txBody>
      </p:sp>
      <p:sp>
        <p:nvSpPr>
          <p:cNvPr id="78" name="Rektangel 77"/>
          <p:cNvSpPr/>
          <p:nvPr/>
        </p:nvSpPr>
        <p:spPr>
          <a:xfrm>
            <a:off x="3011261" y="4539302"/>
            <a:ext cx="1134118" cy="39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Kartlegging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3-001</a:t>
            </a:r>
          </a:p>
        </p:txBody>
      </p:sp>
      <p:sp>
        <p:nvSpPr>
          <p:cNvPr id="79" name="Rektangel 78"/>
          <p:cNvSpPr/>
          <p:nvPr/>
        </p:nvSpPr>
        <p:spPr>
          <a:xfrm>
            <a:off x="879853" y="4477570"/>
            <a:ext cx="1950481" cy="5046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Nasjonal overvåknings database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3-002</a:t>
            </a:r>
          </a:p>
        </p:txBody>
      </p:sp>
      <p:sp>
        <p:nvSpPr>
          <p:cNvPr id="81" name="TekstSylinder 80"/>
          <p:cNvSpPr txBox="1"/>
          <p:nvPr/>
        </p:nvSpPr>
        <p:spPr>
          <a:xfrm>
            <a:off x="3978538" y="4924283"/>
            <a:ext cx="128178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Mikrobiologi</a:t>
            </a:r>
          </a:p>
        </p:txBody>
      </p:sp>
      <p:sp>
        <p:nvSpPr>
          <p:cNvPr id="39" name="Rektangel 38"/>
          <p:cNvSpPr/>
          <p:nvPr/>
        </p:nvSpPr>
        <p:spPr>
          <a:xfrm>
            <a:off x="4539369" y="1943601"/>
            <a:ext cx="951206" cy="5369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Teranostikk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endParaRPr kumimoji="0" lang="nb-NO" sz="11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– 9-001</a:t>
            </a:r>
          </a:p>
        </p:txBody>
      </p:sp>
      <p:sp>
        <p:nvSpPr>
          <p:cNvPr id="40" name="Rektangel 39"/>
          <p:cNvSpPr/>
          <p:nvPr/>
        </p:nvSpPr>
        <p:spPr>
          <a:xfrm>
            <a:off x="11183944" y="4659951"/>
            <a:ext cx="999276" cy="5910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NGS for patologer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K– 1-001</a:t>
            </a:r>
          </a:p>
        </p:txBody>
      </p:sp>
      <p:sp>
        <p:nvSpPr>
          <p:cNvPr id="42" name="Rektangel 41"/>
          <p:cNvSpPr/>
          <p:nvPr/>
        </p:nvSpPr>
        <p:spPr>
          <a:xfrm>
            <a:off x="10109870" y="4773724"/>
            <a:ext cx="1015494" cy="5649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NGS for biologer/</a:t>
            </a:r>
            <a:r>
              <a:rPr kumimoji="0" lang="nb-N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ing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1-002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44" name="Rektangel 43"/>
          <p:cNvSpPr/>
          <p:nvPr/>
        </p:nvSpPr>
        <p:spPr>
          <a:xfrm>
            <a:off x="4292140" y="725859"/>
            <a:ext cx="1062731" cy="531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G</a:t>
            </a:r>
            <a:r>
              <a:rPr kumimoji="0" lang="nb-N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yn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. kreft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10-001</a:t>
            </a:r>
          </a:p>
        </p:txBody>
      </p:sp>
      <p:sp>
        <p:nvSpPr>
          <p:cNvPr id="47" name="Rektangel 46"/>
          <p:cNvSpPr/>
          <p:nvPr/>
        </p:nvSpPr>
        <p:spPr>
          <a:xfrm>
            <a:off x="1889825" y="5014751"/>
            <a:ext cx="1310927" cy="534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Variant database (tolkede)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11-001</a:t>
            </a:r>
          </a:p>
        </p:txBody>
      </p:sp>
      <p:sp>
        <p:nvSpPr>
          <p:cNvPr id="51" name="Rektangel 50"/>
          <p:cNvSpPr/>
          <p:nvPr/>
        </p:nvSpPr>
        <p:spPr>
          <a:xfrm>
            <a:off x="2525887" y="3333800"/>
            <a:ext cx="1070058" cy="495015"/>
          </a:xfrm>
          <a:prstGeom prst="rect">
            <a:avLst/>
          </a:prstGeom>
          <a:solidFill>
            <a:srgbClr val="F9617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Kartlegging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4-001</a:t>
            </a:r>
          </a:p>
        </p:txBody>
      </p:sp>
      <p:sp>
        <p:nvSpPr>
          <p:cNvPr id="52" name="Rektangel 51"/>
          <p:cNvSpPr/>
          <p:nvPr/>
        </p:nvSpPr>
        <p:spPr>
          <a:xfrm>
            <a:off x="1428978" y="3338039"/>
            <a:ext cx="1052027" cy="474297"/>
          </a:xfrm>
          <a:prstGeom prst="rect">
            <a:avLst/>
          </a:prstGeom>
          <a:solidFill>
            <a:srgbClr val="F9617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Farmakopsyk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4-002</a:t>
            </a:r>
          </a:p>
        </p:txBody>
      </p:sp>
      <p:sp>
        <p:nvSpPr>
          <p:cNvPr id="54" name="TekstSylinder 53"/>
          <p:cNvSpPr txBox="1"/>
          <p:nvPr/>
        </p:nvSpPr>
        <p:spPr>
          <a:xfrm>
            <a:off x="3365368" y="3825884"/>
            <a:ext cx="144800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Farmakogenetikk</a:t>
            </a:r>
            <a:endParaRPr kumimoji="0" lang="nb-NO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56" name="Rektangel 55"/>
          <p:cNvSpPr/>
          <p:nvPr/>
        </p:nvSpPr>
        <p:spPr>
          <a:xfrm>
            <a:off x="9459819" y="2772593"/>
            <a:ext cx="951206" cy="4034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DiPS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13-001</a:t>
            </a:r>
          </a:p>
        </p:txBody>
      </p:sp>
      <p:sp>
        <p:nvSpPr>
          <p:cNvPr id="61" name="Rektangel 60"/>
          <p:cNvSpPr/>
          <p:nvPr/>
        </p:nvSpPr>
        <p:spPr>
          <a:xfrm>
            <a:off x="9689871" y="3511092"/>
            <a:ext cx="1161346" cy="44076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Kontaktleger i PM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– 15-001</a:t>
            </a:r>
          </a:p>
        </p:txBody>
      </p:sp>
      <p:sp>
        <p:nvSpPr>
          <p:cNvPr id="63" name="Rektangel 62"/>
          <p:cNvSpPr/>
          <p:nvPr/>
        </p:nvSpPr>
        <p:spPr>
          <a:xfrm>
            <a:off x="10891171" y="3495692"/>
            <a:ext cx="1291467" cy="44266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Kompetanse i PM P– 14-001</a:t>
            </a:r>
          </a:p>
        </p:txBody>
      </p:sp>
      <p:sp>
        <p:nvSpPr>
          <p:cNvPr id="38" name="TekstSylinder 37"/>
          <p:cNvSpPr txBox="1"/>
          <p:nvPr/>
        </p:nvSpPr>
        <p:spPr>
          <a:xfrm>
            <a:off x="8460092" y="3935510"/>
            <a:ext cx="139999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Kompetanse</a:t>
            </a:r>
          </a:p>
        </p:txBody>
      </p:sp>
      <p:sp>
        <p:nvSpPr>
          <p:cNvPr id="41" name="Rektangel 40"/>
          <p:cNvSpPr/>
          <p:nvPr/>
        </p:nvSpPr>
        <p:spPr>
          <a:xfrm>
            <a:off x="9743954" y="1696028"/>
            <a:ext cx="1141100" cy="387857"/>
          </a:xfrm>
          <a:prstGeom prst="rect">
            <a:avLst/>
          </a:prstGeom>
          <a:solidFill>
            <a:srgbClr val="CC00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Kommunikasjon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18-001</a:t>
            </a:r>
          </a:p>
        </p:txBody>
      </p:sp>
      <p:sp>
        <p:nvSpPr>
          <p:cNvPr id="43" name="Rektangel 42"/>
          <p:cNvSpPr/>
          <p:nvPr/>
        </p:nvSpPr>
        <p:spPr>
          <a:xfrm>
            <a:off x="10376409" y="2174712"/>
            <a:ext cx="951206" cy="39759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Teams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17-001</a:t>
            </a:r>
          </a:p>
        </p:txBody>
      </p:sp>
      <p:sp>
        <p:nvSpPr>
          <p:cNvPr id="45" name="Rektangel 44"/>
          <p:cNvSpPr/>
          <p:nvPr/>
        </p:nvSpPr>
        <p:spPr>
          <a:xfrm>
            <a:off x="8856247" y="2174276"/>
            <a:ext cx="1253225" cy="435388"/>
          </a:xfrm>
          <a:prstGeom prst="rect">
            <a:avLst/>
          </a:prstGeom>
          <a:solidFill>
            <a:srgbClr val="CC00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Pasienten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i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16-001</a:t>
            </a:r>
          </a:p>
        </p:txBody>
      </p:sp>
      <p:sp>
        <p:nvSpPr>
          <p:cNvPr id="55" name="TekstSylinder 54"/>
          <p:cNvSpPr txBox="1"/>
          <p:nvPr/>
        </p:nvSpPr>
        <p:spPr>
          <a:xfrm>
            <a:off x="7811805" y="2645892"/>
            <a:ext cx="14991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Kommunikasjon</a:t>
            </a:r>
          </a:p>
        </p:txBody>
      </p:sp>
      <p:sp>
        <p:nvSpPr>
          <p:cNvPr id="57" name="Rektangel 56"/>
          <p:cNvSpPr/>
          <p:nvPr/>
        </p:nvSpPr>
        <p:spPr>
          <a:xfrm>
            <a:off x="9053179" y="1016691"/>
            <a:ext cx="1240692" cy="573447"/>
          </a:xfrm>
          <a:prstGeom prst="rect">
            <a:avLst/>
          </a:prstGeom>
          <a:solidFill>
            <a:srgbClr val="FA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Forsendelser</a:t>
            </a:r>
            <a:r>
              <a:rPr lang="nb-NO" sz="1100" b="1" dirty="0">
                <a:solidFill>
                  <a:prstClr val="white"/>
                </a:solidFill>
                <a:latin typeface="Avenir Roman" panose="02000503020000020003" pitchFamily="2" charset="0"/>
              </a:rPr>
              <a:t> </a:t>
            </a:r>
            <a:r>
              <a:rPr lang="nb-NO" sz="1100" b="1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-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nasjonalt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8-002</a:t>
            </a:r>
          </a:p>
        </p:txBody>
      </p:sp>
      <p:sp>
        <p:nvSpPr>
          <p:cNvPr id="58" name="Rektangel 57"/>
          <p:cNvSpPr/>
          <p:nvPr/>
        </p:nvSpPr>
        <p:spPr>
          <a:xfrm>
            <a:off x="7640101" y="1735179"/>
            <a:ext cx="1181037" cy="495182"/>
          </a:xfrm>
          <a:prstGeom prst="rect">
            <a:avLst/>
          </a:prstGeom>
          <a:solidFill>
            <a:srgbClr val="FA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Forsendelser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i Helse Vest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8-001</a:t>
            </a:r>
          </a:p>
        </p:txBody>
      </p:sp>
      <p:sp>
        <p:nvSpPr>
          <p:cNvPr id="62" name="TekstSylinder 61"/>
          <p:cNvSpPr txBox="1"/>
          <p:nvPr/>
        </p:nvSpPr>
        <p:spPr>
          <a:xfrm>
            <a:off x="7219077" y="2305370"/>
            <a:ext cx="14412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Forsendelser</a:t>
            </a:r>
          </a:p>
        </p:txBody>
      </p:sp>
      <p:sp>
        <p:nvSpPr>
          <p:cNvPr id="68" name="Rektangel 67"/>
          <p:cNvSpPr/>
          <p:nvPr/>
        </p:nvSpPr>
        <p:spPr>
          <a:xfrm>
            <a:off x="6015913" y="3880652"/>
            <a:ext cx="1317493" cy="4290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Juss 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19-001</a:t>
            </a:r>
          </a:p>
        </p:txBody>
      </p:sp>
      <p:sp>
        <p:nvSpPr>
          <p:cNvPr id="71" name="Rektangel 70"/>
          <p:cNvSpPr/>
          <p:nvPr/>
        </p:nvSpPr>
        <p:spPr>
          <a:xfrm>
            <a:off x="10749106" y="1001766"/>
            <a:ext cx="1302976" cy="600511"/>
          </a:xfrm>
          <a:prstGeom prst="rect">
            <a:avLst/>
          </a:prstGeom>
          <a:solidFill>
            <a:srgbClr val="A4B21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Mulighetsstudie HN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6-001</a:t>
            </a:r>
          </a:p>
        </p:txBody>
      </p:sp>
      <p:sp>
        <p:nvSpPr>
          <p:cNvPr id="72" name="Rektangel 71"/>
          <p:cNvSpPr/>
          <p:nvPr/>
        </p:nvSpPr>
        <p:spPr>
          <a:xfrm>
            <a:off x="9467649" y="293086"/>
            <a:ext cx="1242521" cy="57751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Genetikkportalen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7-001</a:t>
            </a:r>
          </a:p>
        </p:txBody>
      </p:sp>
      <p:sp>
        <p:nvSpPr>
          <p:cNvPr id="76" name="Rektangel 75"/>
          <p:cNvSpPr/>
          <p:nvPr/>
        </p:nvSpPr>
        <p:spPr>
          <a:xfrm>
            <a:off x="10736782" y="289066"/>
            <a:ext cx="1302976" cy="600511"/>
          </a:xfrm>
          <a:prstGeom prst="rect">
            <a:avLst/>
          </a:prstGeom>
          <a:solidFill>
            <a:srgbClr val="A4B21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Mulighetsstudie HMN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5-001</a:t>
            </a:r>
          </a:p>
        </p:txBody>
      </p:sp>
      <p:sp>
        <p:nvSpPr>
          <p:cNvPr id="70" name="TekstSylinder 61">
            <a:extLst>
              <a:ext uri="{FF2B5EF4-FFF2-40B4-BE49-F238E27FC236}">
                <a16:creationId xmlns:a16="http://schemas.microsoft.com/office/drawing/2014/main" id="{D2F6A7B5-0EE7-754F-BF62-1ECE6F40D0F1}"/>
              </a:ext>
            </a:extLst>
          </p:cNvPr>
          <p:cNvSpPr txBox="1"/>
          <p:nvPr/>
        </p:nvSpPr>
        <p:spPr>
          <a:xfrm>
            <a:off x="4114340" y="2485911"/>
            <a:ext cx="159971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Nukleærmedisin</a:t>
            </a:r>
          </a:p>
        </p:txBody>
      </p:sp>
      <p:sp>
        <p:nvSpPr>
          <p:cNvPr id="84" name="TekstSylinder 61">
            <a:extLst>
              <a:ext uri="{FF2B5EF4-FFF2-40B4-BE49-F238E27FC236}">
                <a16:creationId xmlns:a16="http://schemas.microsoft.com/office/drawing/2014/main" id="{DD133FAD-994B-DE40-BE9D-FF5A43CCD22F}"/>
              </a:ext>
            </a:extLst>
          </p:cNvPr>
          <p:cNvSpPr txBox="1"/>
          <p:nvPr/>
        </p:nvSpPr>
        <p:spPr>
          <a:xfrm>
            <a:off x="5756994" y="2484591"/>
            <a:ext cx="14412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Nevrologi</a:t>
            </a:r>
          </a:p>
        </p:txBody>
      </p:sp>
      <p:sp>
        <p:nvSpPr>
          <p:cNvPr id="86" name="TekstSylinder 37">
            <a:extLst>
              <a:ext uri="{FF2B5EF4-FFF2-40B4-BE49-F238E27FC236}">
                <a16:creationId xmlns:a16="http://schemas.microsoft.com/office/drawing/2014/main" id="{127F039F-794E-5D44-BEFD-F98CB76D466F}"/>
              </a:ext>
            </a:extLst>
          </p:cNvPr>
          <p:cNvSpPr txBox="1"/>
          <p:nvPr/>
        </p:nvSpPr>
        <p:spPr>
          <a:xfrm>
            <a:off x="8007303" y="3122975"/>
            <a:ext cx="14636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IT samhandling</a:t>
            </a:r>
          </a:p>
        </p:txBody>
      </p:sp>
      <p:sp>
        <p:nvSpPr>
          <p:cNvPr id="88" name="TekstSylinder 37">
            <a:extLst>
              <a:ext uri="{FF2B5EF4-FFF2-40B4-BE49-F238E27FC236}">
                <a16:creationId xmlns:a16="http://schemas.microsoft.com/office/drawing/2014/main" id="{4EBF6A7D-DDF5-FB43-ACB3-D34F5DC232D6}"/>
              </a:ext>
            </a:extLst>
          </p:cNvPr>
          <p:cNvSpPr txBox="1"/>
          <p:nvPr/>
        </p:nvSpPr>
        <p:spPr>
          <a:xfrm>
            <a:off x="5634364" y="4331366"/>
            <a:ext cx="200510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Juridiske utfordringer</a:t>
            </a:r>
          </a:p>
        </p:txBody>
      </p:sp>
      <p:sp>
        <p:nvSpPr>
          <p:cNvPr id="336" name="Rektangel 41">
            <a:extLst>
              <a:ext uri="{FF2B5EF4-FFF2-40B4-BE49-F238E27FC236}">
                <a16:creationId xmlns:a16="http://schemas.microsoft.com/office/drawing/2014/main" id="{A672995B-6181-B04A-9EFE-F9B11303E8D9}"/>
              </a:ext>
            </a:extLst>
          </p:cNvPr>
          <p:cNvSpPr/>
          <p:nvPr/>
        </p:nvSpPr>
        <p:spPr>
          <a:xfrm>
            <a:off x="11050996" y="4115115"/>
            <a:ext cx="1080663" cy="4281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Bioinformatikk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2-001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37" name="Rektangel 47">
            <a:extLst>
              <a:ext uri="{FF2B5EF4-FFF2-40B4-BE49-F238E27FC236}">
                <a16:creationId xmlns:a16="http://schemas.microsoft.com/office/drawing/2014/main" id="{EDBF81C8-F2A2-BD49-8923-6E27FD0D9D95}"/>
              </a:ext>
            </a:extLst>
          </p:cNvPr>
          <p:cNvSpPr/>
          <p:nvPr/>
        </p:nvSpPr>
        <p:spPr>
          <a:xfrm>
            <a:off x="5670038" y="1846805"/>
            <a:ext cx="1132735" cy="5467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Nevrofysiologiske markører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20 - 001</a:t>
            </a:r>
          </a:p>
        </p:txBody>
      </p:sp>
      <p:sp>
        <p:nvSpPr>
          <p:cNvPr id="338" name="Rektangel 41">
            <a:extLst>
              <a:ext uri="{FF2B5EF4-FFF2-40B4-BE49-F238E27FC236}">
                <a16:creationId xmlns:a16="http://schemas.microsoft.com/office/drawing/2014/main" id="{01443AC9-443E-BC46-BCFE-92E1FA7F8A10}"/>
              </a:ext>
            </a:extLst>
          </p:cNvPr>
          <p:cNvSpPr/>
          <p:nvPr/>
        </p:nvSpPr>
        <p:spPr>
          <a:xfrm>
            <a:off x="8769194" y="5025483"/>
            <a:ext cx="1073803" cy="5631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Biomarkører, PAT LIS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 – </a:t>
            </a:r>
            <a:r>
              <a:rPr lang="nb-NO" sz="1100" b="1" noProof="0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3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0" name="Rektangel 41">
            <a:extLst>
              <a:ext uri="{FF2B5EF4-FFF2-40B4-BE49-F238E27FC236}">
                <a16:creationId xmlns:a16="http://schemas.microsoft.com/office/drawing/2014/main" id="{4AF67269-1B49-B146-8E64-DD84B51A771C}"/>
              </a:ext>
            </a:extLst>
          </p:cNvPr>
          <p:cNvSpPr/>
          <p:nvPr/>
        </p:nvSpPr>
        <p:spPr>
          <a:xfrm>
            <a:off x="9946337" y="5369446"/>
            <a:ext cx="1122709" cy="6529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Dagsmøtet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sjeldenfeltet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lang="nb-NO" sz="1100" b="1" dirty="0">
                <a:solidFill>
                  <a:prstClr val="white"/>
                </a:solidFill>
                <a:latin typeface="Avenir Roman" panose="02000503020000020003" pitchFamily="2" charset="0"/>
              </a:rPr>
              <a:t>4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1" name="Rektangel 41">
            <a:extLst>
              <a:ext uri="{FF2B5EF4-FFF2-40B4-BE49-F238E27FC236}">
                <a16:creationId xmlns:a16="http://schemas.microsoft.com/office/drawing/2014/main" id="{10939E22-7FB0-C04D-881E-7B1E584971A6}"/>
              </a:ext>
            </a:extLst>
          </p:cNvPr>
          <p:cNvSpPr/>
          <p:nvPr/>
        </p:nvSpPr>
        <p:spPr>
          <a:xfrm>
            <a:off x="3406606" y="6120053"/>
            <a:ext cx="1362242" cy="716485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NorPreM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konferanse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2023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Bergen </a:t>
            </a:r>
            <a:endParaRPr kumimoji="0" lang="nb-NO" sz="11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1-002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2" name="Rektangel 41">
            <a:extLst>
              <a:ext uri="{FF2B5EF4-FFF2-40B4-BE49-F238E27FC236}">
                <a16:creationId xmlns:a16="http://schemas.microsoft.com/office/drawing/2014/main" id="{A04481C8-8A18-A143-84A4-7F45CB6B6ED6}"/>
              </a:ext>
            </a:extLst>
          </p:cNvPr>
          <p:cNvSpPr/>
          <p:nvPr/>
        </p:nvSpPr>
        <p:spPr>
          <a:xfrm>
            <a:off x="10831571" y="6134657"/>
            <a:ext cx="1347695" cy="714246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Nasjonal 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konferanse Juss møter medisin 2024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lang="nb-NO" sz="1100" b="1" noProof="0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6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3" name="Rektangel 41">
            <a:extLst>
              <a:ext uri="{FF2B5EF4-FFF2-40B4-BE49-F238E27FC236}">
                <a16:creationId xmlns:a16="http://schemas.microsoft.com/office/drawing/2014/main" id="{608C1470-E452-D640-A3FC-F190D560BB51}"/>
              </a:ext>
            </a:extLst>
          </p:cNvPr>
          <p:cNvSpPr/>
          <p:nvPr/>
        </p:nvSpPr>
        <p:spPr>
          <a:xfrm>
            <a:off x="6291955" y="6124477"/>
            <a:ext cx="1362242" cy="716485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Regionale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fagdager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i PM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4-001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4" name="Rektangel 41">
            <a:extLst>
              <a:ext uri="{FF2B5EF4-FFF2-40B4-BE49-F238E27FC236}">
                <a16:creationId xmlns:a16="http://schemas.microsoft.com/office/drawing/2014/main" id="{CDC0F15B-988C-6946-97B1-32C0D2B6E10D}"/>
              </a:ext>
            </a:extLst>
          </p:cNvPr>
          <p:cNvSpPr/>
          <p:nvPr/>
        </p:nvSpPr>
        <p:spPr>
          <a:xfrm>
            <a:off x="9394414" y="6129800"/>
            <a:ext cx="1362242" cy="716485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Samling for NorPreM – rådene 2024 i Bodø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A – 5-001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5" name="Rektangel 41">
            <a:extLst>
              <a:ext uri="{FF2B5EF4-FFF2-40B4-BE49-F238E27FC236}">
                <a16:creationId xmlns:a16="http://schemas.microsoft.com/office/drawing/2014/main" id="{0C29665C-622A-E842-9ACD-685AF0FAD710}"/>
              </a:ext>
            </a:extLst>
          </p:cNvPr>
          <p:cNvSpPr/>
          <p:nvPr/>
        </p:nvSpPr>
        <p:spPr>
          <a:xfrm>
            <a:off x="7732391" y="6129799"/>
            <a:ext cx="1522166" cy="716485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NorPreM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konferanse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2024 i Trondheim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lang="nb-NO" sz="1100" b="1" dirty="0">
                <a:solidFill>
                  <a:prstClr val="white"/>
                </a:solidFill>
                <a:latin typeface="Avenir Roman" panose="02000503020000020003" pitchFamily="2" charset="0"/>
              </a:rPr>
              <a:t>1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-003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47" name="Rektangel 41">
            <a:extLst>
              <a:ext uri="{FF2B5EF4-FFF2-40B4-BE49-F238E27FC236}">
                <a16:creationId xmlns:a16="http://schemas.microsoft.com/office/drawing/2014/main" id="{E45035B1-0AEB-3841-9F47-E9C7278E461B}"/>
              </a:ext>
            </a:extLst>
          </p:cNvPr>
          <p:cNvSpPr/>
          <p:nvPr/>
        </p:nvSpPr>
        <p:spPr>
          <a:xfrm>
            <a:off x="2039322" y="6146734"/>
            <a:ext cx="1300647" cy="696601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Dagsmøte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UMP  2023 Gardermoen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2-002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79" name="Rektangel 11">
            <a:extLst>
              <a:ext uri="{FF2B5EF4-FFF2-40B4-BE49-F238E27FC236}">
                <a16:creationId xmlns:a16="http://schemas.microsoft.com/office/drawing/2014/main" id="{403FD616-5EE8-0E43-BA51-7F92D4774837}"/>
              </a:ext>
            </a:extLst>
          </p:cNvPr>
          <p:cNvSpPr/>
          <p:nvPr/>
        </p:nvSpPr>
        <p:spPr>
          <a:xfrm>
            <a:off x="2328264" y="76777"/>
            <a:ext cx="958561" cy="5013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BRCA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1 -007</a:t>
            </a:r>
          </a:p>
        </p:txBody>
      </p:sp>
      <p:sp>
        <p:nvSpPr>
          <p:cNvPr id="304" name="Rektangel 303"/>
          <p:cNvSpPr/>
          <p:nvPr/>
        </p:nvSpPr>
        <p:spPr>
          <a:xfrm>
            <a:off x="7026307" y="1034401"/>
            <a:ext cx="1254090" cy="5974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Mini - metodevurderinger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21-001</a:t>
            </a:r>
          </a:p>
        </p:txBody>
      </p:sp>
      <p:sp>
        <p:nvSpPr>
          <p:cNvPr id="306" name="Rektangel 11">
            <a:extLst>
              <a:ext uri="{FF2B5EF4-FFF2-40B4-BE49-F238E27FC236}">
                <a16:creationId xmlns:a16="http://schemas.microsoft.com/office/drawing/2014/main" id="{403FD616-5EE8-0E43-BA51-7F92D4774837}"/>
              </a:ext>
            </a:extLst>
          </p:cNvPr>
          <p:cNvSpPr/>
          <p:nvPr/>
        </p:nvSpPr>
        <p:spPr>
          <a:xfrm>
            <a:off x="1632561" y="1103151"/>
            <a:ext cx="976496" cy="50839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Håndtering av 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rådata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1 -009</a:t>
            </a:r>
          </a:p>
        </p:txBody>
      </p:sp>
      <p:sp>
        <p:nvSpPr>
          <p:cNvPr id="308" name="Rektangel 11">
            <a:extLst>
              <a:ext uri="{FF2B5EF4-FFF2-40B4-BE49-F238E27FC236}">
                <a16:creationId xmlns:a16="http://schemas.microsoft.com/office/drawing/2014/main" id="{403FD616-5EE8-0E43-BA51-7F92D4774837}"/>
              </a:ext>
            </a:extLst>
          </p:cNvPr>
          <p:cNvSpPr/>
          <p:nvPr/>
        </p:nvSpPr>
        <p:spPr>
          <a:xfrm>
            <a:off x="3763544" y="72265"/>
            <a:ext cx="1172353" cy="4094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Tolkningsverktøy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1 -008</a:t>
            </a:r>
          </a:p>
        </p:txBody>
      </p:sp>
      <p:sp>
        <p:nvSpPr>
          <p:cNvPr id="309" name="Rektangel 47">
            <a:extLst>
              <a:ext uri="{FF2B5EF4-FFF2-40B4-BE49-F238E27FC236}">
                <a16:creationId xmlns:a16="http://schemas.microsoft.com/office/drawing/2014/main" id="{EDBF81C8-F2A2-BD49-8923-6E27FD0D9D95}"/>
              </a:ext>
            </a:extLst>
          </p:cNvPr>
          <p:cNvSpPr/>
          <p:nvPr/>
        </p:nvSpPr>
        <p:spPr>
          <a:xfrm>
            <a:off x="5679971" y="1224460"/>
            <a:ext cx="1093651" cy="52331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KN – regionale forskjeller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20 - 002</a:t>
            </a:r>
          </a:p>
        </p:txBody>
      </p:sp>
      <p:sp>
        <p:nvSpPr>
          <p:cNvPr id="310" name="Rektangel 41">
            <a:extLst>
              <a:ext uri="{FF2B5EF4-FFF2-40B4-BE49-F238E27FC236}">
                <a16:creationId xmlns:a16="http://schemas.microsoft.com/office/drawing/2014/main" id="{A672995B-6181-B04A-9EFE-F9B11303E8D9}"/>
              </a:ext>
            </a:extLst>
          </p:cNvPr>
          <p:cNvSpPr/>
          <p:nvPr/>
        </p:nvSpPr>
        <p:spPr>
          <a:xfrm>
            <a:off x="9804326" y="4301121"/>
            <a:ext cx="1073440" cy="42282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Bioinformatikk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 – </a:t>
            </a:r>
            <a:r>
              <a:rPr lang="nb-NO" sz="1100" b="1" dirty="0">
                <a:solidFill>
                  <a:prstClr val="white"/>
                </a:solidFill>
                <a:latin typeface="Avenir Roman" panose="02000503020000020003" pitchFamily="2" charset="0"/>
              </a:rPr>
              <a:t>2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-002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11" name="Rektangel 11">
            <a:extLst>
              <a:ext uri="{FF2B5EF4-FFF2-40B4-BE49-F238E27FC236}">
                <a16:creationId xmlns:a16="http://schemas.microsoft.com/office/drawing/2014/main" id="{403FD616-5EE8-0E43-BA51-7F92D4774837}"/>
              </a:ext>
            </a:extLst>
          </p:cNvPr>
          <p:cNvSpPr/>
          <p:nvPr/>
        </p:nvSpPr>
        <p:spPr>
          <a:xfrm>
            <a:off x="891100" y="592961"/>
            <a:ext cx="998725" cy="3804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Genlister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1 -010</a:t>
            </a:r>
          </a:p>
        </p:txBody>
      </p:sp>
      <p:sp>
        <p:nvSpPr>
          <p:cNvPr id="312" name="Rektangel 41">
            <a:extLst>
              <a:ext uri="{FF2B5EF4-FFF2-40B4-BE49-F238E27FC236}">
                <a16:creationId xmlns:a16="http://schemas.microsoft.com/office/drawing/2014/main" id="{4AF67269-1B49-B146-8E64-DD84B51A771C}"/>
              </a:ext>
            </a:extLst>
          </p:cNvPr>
          <p:cNvSpPr/>
          <p:nvPr/>
        </p:nvSpPr>
        <p:spPr>
          <a:xfrm>
            <a:off x="11142360" y="5362434"/>
            <a:ext cx="1042819" cy="6456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Fagdag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sjeldenfeltet 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– </a:t>
            </a:r>
            <a:r>
              <a:rPr lang="nb-NO" sz="1100" b="1" dirty="0">
                <a:solidFill>
                  <a:prstClr val="white"/>
                </a:solidFill>
                <a:latin typeface="Avenir Roman" panose="02000503020000020003" pitchFamily="2" charset="0"/>
              </a:rPr>
              <a:t>5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-002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13" name="Rektangel 47">
            <a:extLst>
              <a:ext uri="{FF2B5EF4-FFF2-40B4-BE49-F238E27FC236}">
                <a16:creationId xmlns:a16="http://schemas.microsoft.com/office/drawing/2014/main" id="{EDBF81C8-F2A2-BD49-8923-6E27FD0D9D95}"/>
              </a:ext>
            </a:extLst>
          </p:cNvPr>
          <p:cNvSpPr/>
          <p:nvPr/>
        </p:nvSpPr>
        <p:spPr>
          <a:xfrm>
            <a:off x="5674251" y="661257"/>
            <a:ext cx="1110333" cy="51447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Hjerneslag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22 - 001</a:t>
            </a:r>
          </a:p>
        </p:txBody>
      </p:sp>
      <p:sp>
        <p:nvSpPr>
          <p:cNvPr id="4" name="TekstSylinder 37">
            <a:extLst>
              <a:ext uri="{FF2B5EF4-FFF2-40B4-BE49-F238E27FC236}">
                <a16:creationId xmlns:a16="http://schemas.microsoft.com/office/drawing/2014/main" id="{8B1E7F7F-9E4E-7EF0-C4CB-934493619E21}"/>
              </a:ext>
            </a:extLst>
          </p:cNvPr>
          <p:cNvSpPr txBox="1"/>
          <p:nvPr/>
        </p:nvSpPr>
        <p:spPr>
          <a:xfrm>
            <a:off x="8390103" y="5701243"/>
            <a:ext cx="14636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Kurs/workshop</a:t>
            </a:r>
          </a:p>
        </p:txBody>
      </p:sp>
      <p:sp>
        <p:nvSpPr>
          <p:cNvPr id="5" name="Rektangel 47">
            <a:extLst>
              <a:ext uri="{FF2B5EF4-FFF2-40B4-BE49-F238E27FC236}">
                <a16:creationId xmlns:a16="http://schemas.microsoft.com/office/drawing/2014/main" id="{8D333E9B-CC45-1CE8-5794-1BC0161F4C33}"/>
              </a:ext>
            </a:extLst>
          </p:cNvPr>
          <p:cNvSpPr/>
          <p:nvPr/>
        </p:nvSpPr>
        <p:spPr>
          <a:xfrm>
            <a:off x="5661684" y="39675"/>
            <a:ext cx="1122901" cy="51969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Parkinson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P – 23 - 001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D6FD91B-5630-3953-BD14-BB2FDB78CBFF}"/>
              </a:ext>
            </a:extLst>
          </p:cNvPr>
          <p:cNvSpPr/>
          <p:nvPr/>
        </p:nvSpPr>
        <p:spPr>
          <a:xfrm>
            <a:off x="830919" y="1678595"/>
            <a:ext cx="998725" cy="6453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Ki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verktøy i 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patologi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1 -011</a:t>
            </a:r>
          </a:p>
        </p:txBody>
      </p:sp>
      <p:sp>
        <p:nvSpPr>
          <p:cNvPr id="316" name="Rektangel 315"/>
          <p:cNvSpPr/>
          <p:nvPr/>
        </p:nvSpPr>
        <p:spPr>
          <a:xfrm>
            <a:off x="10565615" y="2808161"/>
            <a:ext cx="1626385" cy="61057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Kompetanseplan  - klinisk nevrofysiologi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24 -001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05" name="Rektangel 304"/>
          <p:cNvSpPr/>
          <p:nvPr/>
        </p:nvSpPr>
        <p:spPr>
          <a:xfrm>
            <a:off x="887772" y="3823534"/>
            <a:ext cx="1154500" cy="5010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Metagenomikk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3-003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15" name="Rektangel 314"/>
          <p:cNvSpPr/>
          <p:nvPr/>
        </p:nvSpPr>
        <p:spPr>
          <a:xfrm>
            <a:off x="7588505" y="373892"/>
            <a:ext cx="1180689" cy="56740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Amyloidose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P 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25-001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19" name="Rektangel 41">
            <a:extLst>
              <a:ext uri="{FF2B5EF4-FFF2-40B4-BE49-F238E27FC236}">
                <a16:creationId xmlns:a16="http://schemas.microsoft.com/office/drawing/2014/main" id="{10939E22-7FB0-C04D-881E-7B1E584971A6}"/>
              </a:ext>
            </a:extLst>
          </p:cNvPr>
          <p:cNvSpPr/>
          <p:nvPr/>
        </p:nvSpPr>
        <p:spPr>
          <a:xfrm>
            <a:off x="4840151" y="6120053"/>
            <a:ext cx="1362242" cy="716485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Nasjonal KI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konferanse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2023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Bergen </a:t>
            </a:r>
            <a:endParaRPr kumimoji="0" lang="nb-NO" sz="11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A </a:t>
            </a: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– 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3-001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20" name="Rektangel 41">
            <a:extLst>
              <a:ext uri="{FF2B5EF4-FFF2-40B4-BE49-F238E27FC236}">
                <a16:creationId xmlns:a16="http://schemas.microsoft.com/office/drawing/2014/main" id="{E45035B1-0AEB-3841-9F47-E9C7278E461B}"/>
              </a:ext>
            </a:extLst>
          </p:cNvPr>
          <p:cNvSpPr/>
          <p:nvPr/>
        </p:nvSpPr>
        <p:spPr>
          <a:xfrm>
            <a:off x="709918" y="6141707"/>
            <a:ext cx="1300647" cy="696601"/>
          </a:xfrm>
          <a:prstGeom prst="rect">
            <a:avLst/>
          </a:prstGeom>
          <a:solidFill>
            <a:srgbClr val="3AC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NorPreM</a:t>
            </a:r>
            <a:r>
              <a:rPr kumimoji="0" lang="nb-NO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 konferanse 2022 Tromsø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baseline="0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A-1-001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  <p:sp>
        <p:nvSpPr>
          <p:cNvPr id="321" name="Rektangel 41">
            <a:extLst>
              <a:ext uri="{FF2B5EF4-FFF2-40B4-BE49-F238E27FC236}">
                <a16:creationId xmlns:a16="http://schemas.microsoft.com/office/drawing/2014/main" id="{A672995B-6181-B04A-9EFE-F9B11303E8D9}"/>
              </a:ext>
            </a:extLst>
          </p:cNvPr>
          <p:cNvSpPr/>
          <p:nvPr/>
        </p:nvSpPr>
        <p:spPr>
          <a:xfrm>
            <a:off x="8669461" y="4515125"/>
            <a:ext cx="1073427" cy="3870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Bioinformatikk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K – </a:t>
            </a:r>
            <a:r>
              <a:rPr lang="nb-NO" sz="1100" b="1" dirty="0" smtClean="0">
                <a:solidFill>
                  <a:prstClr val="white"/>
                </a:solidFill>
                <a:latin typeface="Avenir Roman" panose="02000503020000020003" pitchFamily="2" charset="0"/>
              </a:rPr>
              <a:t>2</a:t>
            </a:r>
            <a:r>
              <a:rPr kumimoji="0" lang="nb-NO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Roman" panose="02000503020000020003" pitchFamily="2" charset="0"/>
                <a:ea typeface="+mn-ea"/>
                <a:cs typeface="+mn-cs"/>
              </a:rPr>
              <a:t>-003</a:t>
            </a:r>
            <a:endParaRPr kumimoji="0" lang="nb-NO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Roman" panose="0200050302000002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88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12121">
            <a:alpha val="80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orPreM-PowerPoint-mal-2" id="{7461AD81-D920-4C1A-A4EC-40C5DE442123}" vid="{BB425939-50B4-406F-B901-CAA171F7897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387</Words>
  <Application>Microsoft Office PowerPoint</Application>
  <PresentationFormat>Widescreen</PresentationFormat>
  <Paragraphs>131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Avenir Roman</vt:lpstr>
      <vt:lpstr>Calibri</vt:lpstr>
      <vt:lpstr>Calibri Light</vt:lpstr>
      <vt:lpstr>1_Office-tema</vt:lpstr>
      <vt:lpstr>PowerPoint-presentasjon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Olga Nævisdal</dc:creator>
  <cp:lastModifiedBy>Olga Nævisdal</cp:lastModifiedBy>
  <cp:revision>1</cp:revision>
  <dcterms:created xsi:type="dcterms:W3CDTF">2024-11-03T14:55:38Z</dcterms:created>
  <dcterms:modified xsi:type="dcterms:W3CDTF">2024-11-03T15:09:25Z</dcterms:modified>
</cp:coreProperties>
</file>