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564" r:id="rId4"/>
    <p:sldId id="565" r:id="rId5"/>
    <p:sldId id="567" r:id="rId6"/>
    <p:sldId id="566" r:id="rId7"/>
    <p:sldId id="258" r:id="rId8"/>
    <p:sldId id="259" r:id="rId9"/>
    <p:sldId id="266" r:id="rId10"/>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1C1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3827E8-86C0-4A26-BE6A-12D36B3D36AD}" v="2" dt="2024-10-07T11:47:35.4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327"/>
  </p:normalViewPr>
  <p:slideViewPr>
    <p:cSldViewPr snapToGrid="0" snapToObjects="1">
      <p:cViewPr varScale="1">
        <p:scale>
          <a:sx n="116" d="100"/>
          <a:sy n="116" d="100"/>
        </p:scale>
        <p:origin x="19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uge, Gunnar Douzgos" userId="b526d8a4-cd77-4bd4-81c4-36d713539214" providerId="ADAL" clId="{C6152AC3-BD6E-4DBD-8038-D3F72865AC52}"/>
    <pc:docChg chg="undo custSel addSld delSld modSld sldOrd">
      <pc:chgData name="Houge, Gunnar Douzgos" userId="b526d8a4-cd77-4bd4-81c4-36d713539214" providerId="ADAL" clId="{C6152AC3-BD6E-4DBD-8038-D3F72865AC52}" dt="2024-10-05T17:06:29.883" v="3409" actId="20577"/>
      <pc:docMkLst>
        <pc:docMk/>
      </pc:docMkLst>
      <pc:sldChg chg="modSp mod">
        <pc:chgData name="Houge, Gunnar Douzgos" userId="b526d8a4-cd77-4bd4-81c4-36d713539214" providerId="ADAL" clId="{C6152AC3-BD6E-4DBD-8038-D3F72865AC52}" dt="2024-10-05T17:06:29.883" v="3409" actId="20577"/>
        <pc:sldMkLst>
          <pc:docMk/>
          <pc:sldMk cId="3562379191" sldId="256"/>
        </pc:sldMkLst>
        <pc:spChg chg="mod">
          <ac:chgData name="Houge, Gunnar Douzgos" userId="b526d8a4-cd77-4bd4-81c4-36d713539214" providerId="ADAL" clId="{C6152AC3-BD6E-4DBD-8038-D3F72865AC52}" dt="2024-10-05T17:06:29.883" v="3409" actId="20577"/>
          <ac:spMkLst>
            <pc:docMk/>
            <pc:sldMk cId="3562379191" sldId="256"/>
            <ac:spMk id="2" creationId="{EE4E820D-CD4E-C44B-AE3A-39E6347FA079}"/>
          </ac:spMkLst>
        </pc:spChg>
        <pc:spChg chg="mod">
          <ac:chgData name="Houge, Gunnar Douzgos" userId="b526d8a4-cd77-4bd4-81c4-36d713539214" providerId="ADAL" clId="{C6152AC3-BD6E-4DBD-8038-D3F72865AC52}" dt="2024-10-05T13:53:23.236" v="131" actId="1076"/>
          <ac:spMkLst>
            <pc:docMk/>
            <pc:sldMk cId="3562379191" sldId="256"/>
            <ac:spMk id="3" creationId="{D872B336-37B2-6B48-A7DD-09ED55C80583}"/>
          </ac:spMkLst>
        </pc:spChg>
      </pc:sldChg>
      <pc:sldChg chg="modSp mod">
        <pc:chgData name="Houge, Gunnar Douzgos" userId="b526d8a4-cd77-4bd4-81c4-36d713539214" providerId="ADAL" clId="{C6152AC3-BD6E-4DBD-8038-D3F72865AC52}" dt="2024-10-05T14:02:10.274" v="730" actId="1076"/>
        <pc:sldMkLst>
          <pc:docMk/>
          <pc:sldMk cId="2348920789" sldId="257"/>
        </pc:sldMkLst>
        <pc:spChg chg="mod">
          <ac:chgData name="Houge, Gunnar Douzgos" userId="b526d8a4-cd77-4bd4-81c4-36d713539214" providerId="ADAL" clId="{C6152AC3-BD6E-4DBD-8038-D3F72865AC52}" dt="2024-10-05T13:55:58.868" v="245" actId="20577"/>
          <ac:spMkLst>
            <pc:docMk/>
            <pc:sldMk cId="2348920789" sldId="257"/>
            <ac:spMk id="2" creationId="{127E071E-A250-FD42-812F-C6973B7D7A19}"/>
          </ac:spMkLst>
        </pc:spChg>
        <pc:spChg chg="mod">
          <ac:chgData name="Houge, Gunnar Douzgos" userId="b526d8a4-cd77-4bd4-81c4-36d713539214" providerId="ADAL" clId="{C6152AC3-BD6E-4DBD-8038-D3F72865AC52}" dt="2024-10-05T14:02:10.274" v="730" actId="1076"/>
          <ac:spMkLst>
            <pc:docMk/>
            <pc:sldMk cId="2348920789" sldId="257"/>
            <ac:spMk id="3" creationId="{3796AF1E-08D5-DE48-8D9B-542F577047F0}"/>
          </ac:spMkLst>
        </pc:spChg>
      </pc:sldChg>
      <pc:sldChg chg="addSp delSp modSp mod">
        <pc:chgData name="Houge, Gunnar Douzgos" userId="b526d8a4-cd77-4bd4-81c4-36d713539214" providerId="ADAL" clId="{C6152AC3-BD6E-4DBD-8038-D3F72865AC52}" dt="2024-10-05T14:48:22.456" v="2857" actId="1076"/>
        <pc:sldMkLst>
          <pc:docMk/>
          <pc:sldMk cId="2177010376" sldId="258"/>
        </pc:sldMkLst>
        <pc:spChg chg="mod">
          <ac:chgData name="Houge, Gunnar Douzgos" userId="b526d8a4-cd77-4bd4-81c4-36d713539214" providerId="ADAL" clId="{C6152AC3-BD6E-4DBD-8038-D3F72865AC52}" dt="2024-10-05T14:38:46.030" v="2328" actId="20577"/>
          <ac:spMkLst>
            <pc:docMk/>
            <pc:sldMk cId="2177010376" sldId="258"/>
            <ac:spMk id="2" creationId="{813080F5-3A2A-9542-BF54-9DD45FB5FBAB}"/>
          </ac:spMkLst>
        </pc:spChg>
        <pc:spChg chg="add mod">
          <ac:chgData name="Houge, Gunnar Douzgos" userId="b526d8a4-cd77-4bd4-81c4-36d713539214" providerId="ADAL" clId="{C6152AC3-BD6E-4DBD-8038-D3F72865AC52}" dt="2024-10-05T14:48:03.049" v="2856" actId="20577"/>
          <ac:spMkLst>
            <pc:docMk/>
            <pc:sldMk cId="2177010376" sldId="258"/>
            <ac:spMk id="3" creationId="{CA1523B8-A8C3-5C15-255A-FEE59834F746}"/>
          </ac:spMkLst>
        </pc:spChg>
        <pc:spChg chg="mod">
          <ac:chgData name="Houge, Gunnar Douzgos" userId="b526d8a4-cd77-4bd4-81c4-36d713539214" providerId="ADAL" clId="{C6152AC3-BD6E-4DBD-8038-D3F72865AC52}" dt="2024-10-05T14:48:22.456" v="2857" actId="1076"/>
          <ac:spMkLst>
            <pc:docMk/>
            <pc:sldMk cId="2177010376" sldId="258"/>
            <ac:spMk id="9" creationId="{D812A517-E96E-5946-9C58-2E9CEB9E8A8D}"/>
          </ac:spMkLst>
        </pc:spChg>
        <pc:spChg chg="del">
          <ac:chgData name="Houge, Gunnar Douzgos" userId="b526d8a4-cd77-4bd4-81c4-36d713539214" providerId="ADAL" clId="{C6152AC3-BD6E-4DBD-8038-D3F72865AC52}" dt="2024-10-05T14:40:59.022" v="2489" actId="478"/>
          <ac:spMkLst>
            <pc:docMk/>
            <pc:sldMk cId="2177010376" sldId="258"/>
            <ac:spMk id="10" creationId="{80E22F06-63CB-6143-8B2E-D44AF26822C0}"/>
          </ac:spMkLst>
        </pc:spChg>
        <pc:spChg chg="del mod">
          <ac:chgData name="Houge, Gunnar Douzgos" userId="b526d8a4-cd77-4bd4-81c4-36d713539214" providerId="ADAL" clId="{C6152AC3-BD6E-4DBD-8038-D3F72865AC52}" dt="2024-10-05T14:41:23.382" v="2492" actId="478"/>
          <ac:spMkLst>
            <pc:docMk/>
            <pc:sldMk cId="2177010376" sldId="258"/>
            <ac:spMk id="13" creationId="{BE33F68E-4641-D449-8106-D5A4C9C3C58B}"/>
          </ac:spMkLst>
        </pc:spChg>
        <pc:picChg chg="del">
          <ac:chgData name="Houge, Gunnar Douzgos" userId="b526d8a4-cd77-4bd4-81c4-36d713539214" providerId="ADAL" clId="{C6152AC3-BD6E-4DBD-8038-D3F72865AC52}" dt="2024-10-05T14:40:54.875" v="2488" actId="478"/>
          <ac:picMkLst>
            <pc:docMk/>
            <pc:sldMk cId="2177010376" sldId="258"/>
            <ac:picMk id="5" creationId="{E70D1CC6-C210-7948-865F-C5B68626DB5E}"/>
          </ac:picMkLst>
        </pc:picChg>
        <pc:picChg chg="mod">
          <ac:chgData name="Houge, Gunnar Douzgos" userId="b526d8a4-cd77-4bd4-81c4-36d713539214" providerId="ADAL" clId="{C6152AC3-BD6E-4DBD-8038-D3F72865AC52}" dt="2024-10-05T14:42:03.409" v="2494" actId="14100"/>
          <ac:picMkLst>
            <pc:docMk/>
            <pc:sldMk cId="2177010376" sldId="258"/>
            <ac:picMk id="1032" creationId="{D38DB417-BCE8-FF4C-9839-69787ADF8CFF}"/>
          </ac:picMkLst>
        </pc:picChg>
      </pc:sldChg>
      <pc:sldChg chg="modSp mod">
        <pc:chgData name="Houge, Gunnar Douzgos" userId="b526d8a4-cd77-4bd4-81c4-36d713539214" providerId="ADAL" clId="{C6152AC3-BD6E-4DBD-8038-D3F72865AC52}" dt="2024-10-05T14:56:08.783" v="3384" actId="20577"/>
        <pc:sldMkLst>
          <pc:docMk/>
          <pc:sldMk cId="3264849244" sldId="259"/>
        </pc:sldMkLst>
        <pc:spChg chg="mod">
          <ac:chgData name="Houge, Gunnar Douzgos" userId="b526d8a4-cd77-4bd4-81c4-36d713539214" providerId="ADAL" clId="{C6152AC3-BD6E-4DBD-8038-D3F72865AC52}" dt="2024-10-05T14:56:08.783" v="3384" actId="20577"/>
          <ac:spMkLst>
            <pc:docMk/>
            <pc:sldMk cId="3264849244" sldId="259"/>
            <ac:spMk id="2" creationId="{D2B3845F-6BF4-834C-AB61-A77AE6821B3F}"/>
          </ac:spMkLst>
        </pc:spChg>
        <pc:spChg chg="mod">
          <ac:chgData name="Houge, Gunnar Douzgos" userId="b526d8a4-cd77-4bd4-81c4-36d713539214" providerId="ADAL" clId="{C6152AC3-BD6E-4DBD-8038-D3F72865AC52}" dt="2024-10-05T14:53:46.593" v="3284" actId="20577"/>
          <ac:spMkLst>
            <pc:docMk/>
            <pc:sldMk cId="3264849244" sldId="259"/>
            <ac:spMk id="164" creationId="{B5682387-4D44-D940-B920-3B3698519F65}"/>
          </ac:spMkLst>
        </pc:spChg>
        <pc:spChg chg="mod">
          <ac:chgData name="Houge, Gunnar Douzgos" userId="b526d8a4-cd77-4bd4-81c4-36d713539214" providerId="ADAL" clId="{C6152AC3-BD6E-4DBD-8038-D3F72865AC52}" dt="2024-10-05T14:53:24.717" v="3281" actId="20577"/>
          <ac:spMkLst>
            <pc:docMk/>
            <pc:sldMk cId="3264849244" sldId="259"/>
            <ac:spMk id="166" creationId="{883B92EA-5998-B642-8D82-1C2F9A588406}"/>
          </ac:spMkLst>
        </pc:spChg>
      </pc:sldChg>
      <pc:sldChg chg="del">
        <pc:chgData name="Houge, Gunnar Douzgos" userId="b526d8a4-cd77-4bd4-81c4-36d713539214" providerId="ADAL" clId="{C6152AC3-BD6E-4DBD-8038-D3F72865AC52}" dt="2024-10-05T14:56:32.306" v="3385" actId="47"/>
        <pc:sldMkLst>
          <pc:docMk/>
          <pc:sldMk cId="429535007" sldId="260"/>
        </pc:sldMkLst>
      </pc:sldChg>
      <pc:sldChg chg="del">
        <pc:chgData name="Houge, Gunnar Douzgos" userId="b526d8a4-cd77-4bd4-81c4-36d713539214" providerId="ADAL" clId="{C6152AC3-BD6E-4DBD-8038-D3F72865AC52}" dt="2024-10-05T14:56:58.459" v="3386" actId="47"/>
        <pc:sldMkLst>
          <pc:docMk/>
          <pc:sldMk cId="2389603466" sldId="261"/>
        </pc:sldMkLst>
      </pc:sldChg>
      <pc:sldChg chg="del">
        <pc:chgData name="Houge, Gunnar Douzgos" userId="b526d8a4-cd77-4bd4-81c4-36d713539214" providerId="ADAL" clId="{C6152AC3-BD6E-4DBD-8038-D3F72865AC52}" dt="2024-10-05T14:57:03.812" v="3387" actId="47"/>
        <pc:sldMkLst>
          <pc:docMk/>
          <pc:sldMk cId="2840091029" sldId="262"/>
        </pc:sldMkLst>
      </pc:sldChg>
      <pc:sldChg chg="del">
        <pc:chgData name="Houge, Gunnar Douzgos" userId="b526d8a4-cd77-4bd4-81c4-36d713539214" providerId="ADAL" clId="{C6152AC3-BD6E-4DBD-8038-D3F72865AC52}" dt="2024-10-05T14:57:14.070" v="3389" actId="47"/>
        <pc:sldMkLst>
          <pc:docMk/>
          <pc:sldMk cId="1009784179" sldId="264"/>
        </pc:sldMkLst>
      </pc:sldChg>
      <pc:sldChg chg="modSp del mod">
        <pc:chgData name="Houge, Gunnar Douzgos" userId="b526d8a4-cd77-4bd4-81c4-36d713539214" providerId="ADAL" clId="{C6152AC3-BD6E-4DBD-8038-D3F72865AC52}" dt="2024-10-05T14:58:47.025" v="3392" actId="47"/>
        <pc:sldMkLst>
          <pc:docMk/>
          <pc:sldMk cId="3369699083" sldId="265"/>
        </pc:sldMkLst>
        <pc:spChg chg="mod">
          <ac:chgData name="Houge, Gunnar Douzgos" userId="b526d8a4-cd77-4bd4-81c4-36d713539214" providerId="ADAL" clId="{C6152AC3-BD6E-4DBD-8038-D3F72865AC52}" dt="2024-10-05T14:58:42.065" v="3391" actId="6549"/>
          <ac:spMkLst>
            <pc:docMk/>
            <pc:sldMk cId="3369699083" sldId="265"/>
            <ac:spMk id="3" creationId="{BC7D5538-3B42-5B40-929F-836976F53746}"/>
          </ac:spMkLst>
        </pc:spChg>
      </pc:sldChg>
      <pc:sldChg chg="modSp mod">
        <pc:chgData name="Houge, Gunnar Douzgos" userId="b526d8a4-cd77-4bd4-81c4-36d713539214" providerId="ADAL" clId="{C6152AC3-BD6E-4DBD-8038-D3F72865AC52}" dt="2024-10-05T14:54:56.715" v="3378" actId="20577"/>
        <pc:sldMkLst>
          <pc:docMk/>
          <pc:sldMk cId="3642505840" sldId="266"/>
        </pc:sldMkLst>
        <pc:spChg chg="mod">
          <ac:chgData name="Houge, Gunnar Douzgos" userId="b526d8a4-cd77-4bd4-81c4-36d713539214" providerId="ADAL" clId="{C6152AC3-BD6E-4DBD-8038-D3F72865AC52}" dt="2024-10-05T14:54:06.409" v="3294" actId="1076"/>
          <ac:spMkLst>
            <pc:docMk/>
            <pc:sldMk cId="3642505840" sldId="266"/>
            <ac:spMk id="2" creationId="{4B3AA72C-E5DF-A448-8A9D-7A81C2E417AC}"/>
          </ac:spMkLst>
        </pc:spChg>
        <pc:spChg chg="mod">
          <ac:chgData name="Houge, Gunnar Douzgos" userId="b526d8a4-cd77-4bd4-81c4-36d713539214" providerId="ADAL" clId="{C6152AC3-BD6E-4DBD-8038-D3F72865AC52}" dt="2024-10-05T14:54:56.715" v="3378" actId="20577"/>
          <ac:spMkLst>
            <pc:docMk/>
            <pc:sldMk cId="3642505840" sldId="266"/>
            <ac:spMk id="10" creationId="{B7408FDF-3709-8446-BE18-1A5AFF63F28B}"/>
          </ac:spMkLst>
        </pc:spChg>
        <pc:spChg chg="mod">
          <ac:chgData name="Houge, Gunnar Douzgos" userId="b526d8a4-cd77-4bd4-81c4-36d713539214" providerId="ADAL" clId="{C6152AC3-BD6E-4DBD-8038-D3F72865AC52}" dt="2024-10-05T14:54:14.955" v="3313" actId="20577"/>
          <ac:spMkLst>
            <pc:docMk/>
            <pc:sldMk cId="3642505840" sldId="266"/>
            <ac:spMk id="11" creationId="{723D7544-8AF7-9447-93F3-340724F4A9FA}"/>
          </ac:spMkLst>
        </pc:spChg>
      </pc:sldChg>
      <pc:sldChg chg="del">
        <pc:chgData name="Houge, Gunnar Douzgos" userId="b526d8a4-cd77-4bd4-81c4-36d713539214" providerId="ADAL" clId="{C6152AC3-BD6E-4DBD-8038-D3F72865AC52}" dt="2024-10-05T14:58:48.697" v="3393" actId="47"/>
        <pc:sldMkLst>
          <pc:docMk/>
          <pc:sldMk cId="1480176335" sldId="339"/>
        </pc:sldMkLst>
      </pc:sldChg>
      <pc:sldChg chg="del">
        <pc:chgData name="Houge, Gunnar Douzgos" userId="b526d8a4-cd77-4bd4-81c4-36d713539214" providerId="ADAL" clId="{C6152AC3-BD6E-4DBD-8038-D3F72865AC52}" dt="2024-10-05T14:58:57.471" v="3395" actId="47"/>
        <pc:sldMkLst>
          <pc:docMk/>
          <pc:sldMk cId="735659372" sldId="340"/>
        </pc:sldMkLst>
      </pc:sldChg>
      <pc:sldChg chg="del">
        <pc:chgData name="Houge, Gunnar Douzgos" userId="b526d8a4-cd77-4bd4-81c4-36d713539214" providerId="ADAL" clId="{C6152AC3-BD6E-4DBD-8038-D3F72865AC52}" dt="2024-10-05T14:57:06.509" v="3388" actId="47"/>
        <pc:sldMkLst>
          <pc:docMk/>
          <pc:sldMk cId="0" sldId="501"/>
        </pc:sldMkLst>
      </pc:sldChg>
      <pc:sldChg chg="del">
        <pc:chgData name="Houge, Gunnar Douzgos" userId="b526d8a4-cd77-4bd4-81c4-36d713539214" providerId="ADAL" clId="{C6152AC3-BD6E-4DBD-8038-D3F72865AC52}" dt="2024-10-05T14:58:53.923" v="3394" actId="47"/>
        <pc:sldMkLst>
          <pc:docMk/>
          <pc:sldMk cId="3795585985" sldId="562"/>
        </pc:sldMkLst>
      </pc:sldChg>
      <pc:sldChg chg="del ord">
        <pc:chgData name="Houge, Gunnar Douzgos" userId="b526d8a4-cd77-4bd4-81c4-36d713539214" providerId="ADAL" clId="{C6152AC3-BD6E-4DBD-8038-D3F72865AC52}" dt="2024-10-05T14:55:57.694" v="3382" actId="47"/>
        <pc:sldMkLst>
          <pc:docMk/>
          <pc:sldMk cId="2355933297" sldId="563"/>
        </pc:sldMkLst>
      </pc:sldChg>
      <pc:sldChg chg="modSp add mod">
        <pc:chgData name="Houge, Gunnar Douzgos" userId="b526d8a4-cd77-4bd4-81c4-36d713539214" providerId="ADAL" clId="{C6152AC3-BD6E-4DBD-8038-D3F72865AC52}" dt="2024-10-05T14:13:04.121" v="1378" actId="1076"/>
        <pc:sldMkLst>
          <pc:docMk/>
          <pc:sldMk cId="4110001256" sldId="564"/>
        </pc:sldMkLst>
        <pc:spChg chg="mod">
          <ac:chgData name="Houge, Gunnar Douzgos" userId="b526d8a4-cd77-4bd4-81c4-36d713539214" providerId="ADAL" clId="{C6152AC3-BD6E-4DBD-8038-D3F72865AC52}" dt="2024-10-05T14:13:04.121" v="1378" actId="1076"/>
          <ac:spMkLst>
            <pc:docMk/>
            <pc:sldMk cId="4110001256" sldId="564"/>
            <ac:spMk id="2" creationId="{127E071E-A250-FD42-812F-C6973B7D7A19}"/>
          </ac:spMkLst>
        </pc:spChg>
        <pc:spChg chg="mod">
          <ac:chgData name="Houge, Gunnar Douzgos" userId="b526d8a4-cd77-4bd4-81c4-36d713539214" providerId="ADAL" clId="{C6152AC3-BD6E-4DBD-8038-D3F72865AC52}" dt="2024-10-05T14:12:59.548" v="1377" actId="1076"/>
          <ac:spMkLst>
            <pc:docMk/>
            <pc:sldMk cId="4110001256" sldId="564"/>
            <ac:spMk id="3" creationId="{3796AF1E-08D5-DE48-8D9B-542F577047F0}"/>
          </ac:spMkLst>
        </pc:spChg>
      </pc:sldChg>
      <pc:sldChg chg="addSp delSp modSp new mod">
        <pc:chgData name="Houge, Gunnar Douzgos" userId="b526d8a4-cd77-4bd4-81c4-36d713539214" providerId="ADAL" clId="{C6152AC3-BD6E-4DBD-8038-D3F72865AC52}" dt="2024-10-05T14:38:24.116" v="2304" actId="1076"/>
        <pc:sldMkLst>
          <pc:docMk/>
          <pc:sldMk cId="3659809338" sldId="565"/>
        </pc:sldMkLst>
        <pc:spChg chg="mod">
          <ac:chgData name="Houge, Gunnar Douzgos" userId="b526d8a4-cd77-4bd4-81c4-36d713539214" providerId="ADAL" clId="{C6152AC3-BD6E-4DBD-8038-D3F72865AC52}" dt="2024-10-05T14:38:24.116" v="2304" actId="1076"/>
          <ac:spMkLst>
            <pc:docMk/>
            <pc:sldMk cId="3659809338" sldId="565"/>
            <ac:spMk id="2" creationId="{7E47BD6D-66B6-0FD8-50BB-E663760671F3}"/>
          </ac:spMkLst>
        </pc:spChg>
        <pc:spChg chg="del">
          <ac:chgData name="Houge, Gunnar Douzgos" userId="b526d8a4-cd77-4bd4-81c4-36d713539214" providerId="ADAL" clId="{C6152AC3-BD6E-4DBD-8038-D3F72865AC52}" dt="2024-10-05T14:13:43.315" v="1414" actId="478"/>
          <ac:spMkLst>
            <pc:docMk/>
            <pc:sldMk cId="3659809338" sldId="565"/>
            <ac:spMk id="3" creationId="{C51707A6-624C-EB6B-0D74-0C3DC576F8F1}"/>
          </ac:spMkLst>
        </pc:spChg>
        <pc:spChg chg="add mod">
          <ac:chgData name="Houge, Gunnar Douzgos" userId="b526d8a4-cd77-4bd4-81c4-36d713539214" providerId="ADAL" clId="{C6152AC3-BD6E-4DBD-8038-D3F72865AC52}" dt="2024-10-05T14:37:29.200" v="2252" actId="1076"/>
          <ac:spMkLst>
            <pc:docMk/>
            <pc:sldMk cId="3659809338" sldId="565"/>
            <ac:spMk id="6" creationId="{BB103636-0F4A-B8B6-4E94-C3B55C929D83}"/>
          </ac:spMkLst>
        </pc:spChg>
        <pc:picChg chg="add mod">
          <ac:chgData name="Houge, Gunnar Douzgos" userId="b526d8a4-cd77-4bd4-81c4-36d713539214" providerId="ADAL" clId="{C6152AC3-BD6E-4DBD-8038-D3F72865AC52}" dt="2024-10-05T14:37:33.873" v="2253" actId="1076"/>
          <ac:picMkLst>
            <pc:docMk/>
            <pc:sldMk cId="3659809338" sldId="565"/>
            <ac:picMk id="5" creationId="{971E9C84-0E45-BF4F-29A5-B8BC19020950}"/>
          </ac:picMkLst>
        </pc:picChg>
      </pc:sldChg>
      <pc:sldChg chg="addSp delSp modSp add mod">
        <pc:chgData name="Houge, Gunnar Douzgos" userId="b526d8a4-cd77-4bd4-81c4-36d713539214" providerId="ADAL" clId="{C6152AC3-BD6E-4DBD-8038-D3F72865AC52}" dt="2024-10-05T14:35:22.606" v="2246" actId="113"/>
        <pc:sldMkLst>
          <pc:docMk/>
          <pc:sldMk cId="0" sldId="566"/>
        </pc:sldMkLst>
        <pc:spChg chg="add mod">
          <ac:chgData name="Houge, Gunnar Douzgos" userId="b526d8a4-cd77-4bd4-81c4-36d713539214" providerId="ADAL" clId="{C6152AC3-BD6E-4DBD-8038-D3F72865AC52}" dt="2024-10-05T14:35:22.606" v="2246" actId="113"/>
          <ac:spMkLst>
            <pc:docMk/>
            <pc:sldMk cId="0" sldId="566"/>
            <ac:spMk id="3" creationId="{E6C845D2-7BA9-864F-2E59-0C2395EB37B2}"/>
          </ac:spMkLst>
        </pc:spChg>
        <pc:spChg chg="del">
          <ac:chgData name="Houge, Gunnar Douzgos" userId="b526d8a4-cd77-4bd4-81c4-36d713539214" providerId="ADAL" clId="{C6152AC3-BD6E-4DBD-8038-D3F72865AC52}" dt="2024-10-05T14:32:53.307" v="2027" actId="478"/>
          <ac:spMkLst>
            <pc:docMk/>
            <pc:sldMk cId="0" sldId="566"/>
            <ac:spMk id="44" creationId="{00000000-0000-0000-0000-000000000000}"/>
          </ac:spMkLst>
        </pc:spChg>
        <pc:spChg chg="del">
          <ac:chgData name="Houge, Gunnar Douzgos" userId="b526d8a4-cd77-4bd4-81c4-36d713539214" providerId="ADAL" clId="{C6152AC3-BD6E-4DBD-8038-D3F72865AC52}" dt="2024-10-05T14:32:56.820" v="2028" actId="478"/>
          <ac:spMkLst>
            <pc:docMk/>
            <pc:sldMk cId="0" sldId="566"/>
            <ac:spMk id="45" creationId="{00000000-0000-0000-0000-000000000000}"/>
          </ac:spMkLst>
        </pc:spChg>
        <pc:picChg chg="mod">
          <ac:chgData name="Houge, Gunnar Douzgos" userId="b526d8a4-cd77-4bd4-81c4-36d713539214" providerId="ADAL" clId="{C6152AC3-BD6E-4DBD-8038-D3F72865AC52}" dt="2024-10-05T14:33:09.949" v="2031" actId="14100"/>
          <ac:picMkLst>
            <pc:docMk/>
            <pc:sldMk cId="0" sldId="566"/>
            <ac:picMk id="46" creationId="{00000000-0000-0000-0000-000000000000}"/>
          </ac:picMkLst>
        </pc:picChg>
      </pc:sldChg>
      <pc:sldChg chg="addSp delSp modSp add mod">
        <pc:chgData name="Houge, Gunnar Douzgos" userId="b526d8a4-cd77-4bd4-81c4-36d713539214" providerId="ADAL" clId="{C6152AC3-BD6E-4DBD-8038-D3F72865AC52}" dt="2024-10-05T14:31:21.920" v="2014" actId="20577"/>
        <pc:sldMkLst>
          <pc:docMk/>
          <pc:sldMk cId="0" sldId="567"/>
        </pc:sldMkLst>
        <pc:spChg chg="add mod">
          <ac:chgData name="Houge, Gunnar Douzgos" userId="b526d8a4-cd77-4bd4-81c4-36d713539214" providerId="ADAL" clId="{C6152AC3-BD6E-4DBD-8038-D3F72865AC52}" dt="2024-10-05T14:31:21.920" v="2014" actId="20577"/>
          <ac:spMkLst>
            <pc:docMk/>
            <pc:sldMk cId="0" sldId="567"/>
            <ac:spMk id="3" creationId="{398AF658-11A5-3F20-BC00-9DDB80624891}"/>
          </ac:spMkLst>
        </pc:spChg>
        <pc:spChg chg="del mod">
          <ac:chgData name="Houge, Gunnar Douzgos" userId="b526d8a4-cd77-4bd4-81c4-36d713539214" providerId="ADAL" clId="{C6152AC3-BD6E-4DBD-8038-D3F72865AC52}" dt="2024-10-05T14:28:32.909" v="1896" actId="478"/>
          <ac:spMkLst>
            <pc:docMk/>
            <pc:sldMk cId="0" sldId="567"/>
            <ac:spMk id="44" creationId="{00000000-0000-0000-0000-000000000000}"/>
          </ac:spMkLst>
        </pc:spChg>
        <pc:spChg chg="del">
          <ac:chgData name="Houge, Gunnar Douzgos" userId="b526d8a4-cd77-4bd4-81c4-36d713539214" providerId="ADAL" clId="{C6152AC3-BD6E-4DBD-8038-D3F72865AC52}" dt="2024-10-05T14:28:02.029" v="1890" actId="478"/>
          <ac:spMkLst>
            <pc:docMk/>
            <pc:sldMk cId="0" sldId="567"/>
            <ac:spMk id="45" creationId="{00000000-0000-0000-0000-000000000000}"/>
          </ac:spMkLst>
        </pc:spChg>
        <pc:picChg chg="mod">
          <ac:chgData name="Houge, Gunnar Douzgos" userId="b526d8a4-cd77-4bd4-81c4-36d713539214" providerId="ADAL" clId="{C6152AC3-BD6E-4DBD-8038-D3F72865AC52}" dt="2024-10-05T14:29:34.711" v="1905" actId="1076"/>
          <ac:picMkLst>
            <pc:docMk/>
            <pc:sldMk cId="0" sldId="567"/>
            <ac:picMk id="46" creationId="{00000000-0000-0000-0000-000000000000}"/>
          </ac:picMkLst>
        </pc:picChg>
      </pc:sldChg>
      <pc:sldChg chg="add del">
        <pc:chgData name="Houge, Gunnar Douzgos" userId="b526d8a4-cd77-4bd4-81c4-36d713539214" providerId="ADAL" clId="{C6152AC3-BD6E-4DBD-8038-D3F72865AC52}" dt="2024-10-05T14:29:09.023" v="1899"/>
        <pc:sldMkLst>
          <pc:docMk/>
          <pc:sldMk cId="3884371034" sldId="568"/>
        </pc:sldMkLst>
      </pc:sldChg>
    </pc:docChg>
  </pc:docChgLst>
  <pc:docChgLst>
    <pc:chgData name="Houge, Gunnar Douzgos" userId="b526d8a4-cd77-4bd4-81c4-36d713539214" providerId="ADAL" clId="{4E3827E8-86C0-4A26-BE6A-12D36B3D36AD}"/>
    <pc:docChg chg="custSel modSld">
      <pc:chgData name="Houge, Gunnar Douzgos" userId="b526d8a4-cd77-4bd4-81c4-36d713539214" providerId="ADAL" clId="{4E3827E8-86C0-4A26-BE6A-12D36B3D36AD}" dt="2024-10-11T09:26:54.580" v="483" actId="20577"/>
      <pc:docMkLst>
        <pc:docMk/>
      </pc:docMkLst>
      <pc:sldChg chg="modSp mod">
        <pc:chgData name="Houge, Gunnar Douzgos" userId="b526d8a4-cd77-4bd4-81c4-36d713539214" providerId="ADAL" clId="{4E3827E8-86C0-4A26-BE6A-12D36B3D36AD}" dt="2024-10-07T11:31:29.430" v="13" actId="404"/>
        <pc:sldMkLst>
          <pc:docMk/>
          <pc:sldMk cId="3562379191" sldId="256"/>
        </pc:sldMkLst>
        <pc:spChg chg="mod">
          <ac:chgData name="Houge, Gunnar Douzgos" userId="b526d8a4-cd77-4bd4-81c4-36d713539214" providerId="ADAL" clId="{4E3827E8-86C0-4A26-BE6A-12D36B3D36AD}" dt="2024-10-07T11:31:21.941" v="12" actId="403"/>
          <ac:spMkLst>
            <pc:docMk/>
            <pc:sldMk cId="3562379191" sldId="256"/>
            <ac:spMk id="2" creationId="{EE4E820D-CD4E-C44B-AE3A-39E6347FA079}"/>
          </ac:spMkLst>
        </pc:spChg>
        <pc:spChg chg="mod">
          <ac:chgData name="Houge, Gunnar Douzgos" userId="b526d8a4-cd77-4bd4-81c4-36d713539214" providerId="ADAL" clId="{4E3827E8-86C0-4A26-BE6A-12D36B3D36AD}" dt="2024-10-07T11:31:29.430" v="13" actId="404"/>
          <ac:spMkLst>
            <pc:docMk/>
            <pc:sldMk cId="3562379191" sldId="256"/>
            <ac:spMk id="3" creationId="{D872B336-37B2-6B48-A7DD-09ED55C80583}"/>
          </ac:spMkLst>
        </pc:spChg>
      </pc:sldChg>
      <pc:sldChg chg="modSp mod">
        <pc:chgData name="Houge, Gunnar Douzgos" userId="b526d8a4-cd77-4bd4-81c4-36d713539214" providerId="ADAL" clId="{4E3827E8-86C0-4A26-BE6A-12D36B3D36AD}" dt="2024-10-07T11:33:39.541" v="91" actId="20577"/>
        <pc:sldMkLst>
          <pc:docMk/>
          <pc:sldMk cId="2348920789" sldId="257"/>
        </pc:sldMkLst>
        <pc:spChg chg="mod">
          <ac:chgData name="Houge, Gunnar Douzgos" userId="b526d8a4-cd77-4bd4-81c4-36d713539214" providerId="ADAL" clId="{4E3827E8-86C0-4A26-BE6A-12D36B3D36AD}" dt="2024-10-07T11:33:39.541" v="91" actId="20577"/>
          <ac:spMkLst>
            <pc:docMk/>
            <pc:sldMk cId="2348920789" sldId="257"/>
            <ac:spMk id="3" creationId="{3796AF1E-08D5-DE48-8D9B-542F577047F0}"/>
          </ac:spMkLst>
        </pc:spChg>
      </pc:sldChg>
      <pc:sldChg chg="modSp mod">
        <pc:chgData name="Houge, Gunnar Douzgos" userId="b526d8a4-cd77-4bd4-81c4-36d713539214" providerId="ADAL" clId="{4E3827E8-86C0-4A26-BE6A-12D36B3D36AD}" dt="2024-10-07T11:47:35.431" v="446" actId="14100"/>
        <pc:sldMkLst>
          <pc:docMk/>
          <pc:sldMk cId="2177010376" sldId="258"/>
        </pc:sldMkLst>
        <pc:spChg chg="mod">
          <ac:chgData name="Houge, Gunnar Douzgos" userId="b526d8a4-cd77-4bd4-81c4-36d713539214" providerId="ADAL" clId="{4E3827E8-86C0-4A26-BE6A-12D36B3D36AD}" dt="2024-10-07T11:47:20.568" v="444" actId="20577"/>
          <ac:spMkLst>
            <pc:docMk/>
            <pc:sldMk cId="2177010376" sldId="258"/>
            <ac:spMk id="3" creationId="{CA1523B8-A8C3-5C15-255A-FEE59834F746}"/>
          </ac:spMkLst>
        </pc:spChg>
        <pc:spChg chg="mod">
          <ac:chgData name="Houge, Gunnar Douzgos" userId="b526d8a4-cd77-4bd4-81c4-36d713539214" providerId="ADAL" clId="{4E3827E8-86C0-4A26-BE6A-12D36B3D36AD}" dt="2024-10-07T11:47:14.375" v="440" actId="20577"/>
          <ac:spMkLst>
            <pc:docMk/>
            <pc:sldMk cId="2177010376" sldId="258"/>
            <ac:spMk id="9" creationId="{D812A517-E96E-5946-9C58-2E9CEB9E8A8D}"/>
          </ac:spMkLst>
        </pc:spChg>
        <pc:picChg chg="mod">
          <ac:chgData name="Houge, Gunnar Douzgos" userId="b526d8a4-cd77-4bd4-81c4-36d713539214" providerId="ADAL" clId="{4E3827E8-86C0-4A26-BE6A-12D36B3D36AD}" dt="2024-10-07T11:47:35.431" v="446" actId="14100"/>
          <ac:picMkLst>
            <pc:docMk/>
            <pc:sldMk cId="2177010376" sldId="258"/>
            <ac:picMk id="1028" creationId="{DC93DAEF-C600-3D4A-8DFE-312D0325FBE7}"/>
          </ac:picMkLst>
        </pc:picChg>
      </pc:sldChg>
      <pc:sldChg chg="modSp mod">
        <pc:chgData name="Houge, Gunnar Douzgos" userId="b526d8a4-cd77-4bd4-81c4-36d713539214" providerId="ADAL" clId="{4E3827E8-86C0-4A26-BE6A-12D36B3D36AD}" dt="2024-10-11T09:26:54.580" v="483" actId="20577"/>
        <pc:sldMkLst>
          <pc:docMk/>
          <pc:sldMk cId="3264849244" sldId="259"/>
        </pc:sldMkLst>
        <pc:spChg chg="mod">
          <ac:chgData name="Houge, Gunnar Douzgos" userId="b526d8a4-cd77-4bd4-81c4-36d713539214" providerId="ADAL" clId="{4E3827E8-86C0-4A26-BE6A-12D36B3D36AD}" dt="2024-10-07T11:47:53.264" v="447" actId="114"/>
          <ac:spMkLst>
            <pc:docMk/>
            <pc:sldMk cId="3264849244" sldId="259"/>
            <ac:spMk id="2" creationId="{D2B3845F-6BF4-834C-AB61-A77AE6821B3F}"/>
          </ac:spMkLst>
        </pc:spChg>
        <pc:spChg chg="mod">
          <ac:chgData name="Houge, Gunnar Douzgos" userId="b526d8a4-cd77-4bd4-81c4-36d713539214" providerId="ADAL" clId="{4E3827E8-86C0-4A26-BE6A-12D36B3D36AD}" dt="2024-10-11T09:26:54.580" v="483" actId="20577"/>
          <ac:spMkLst>
            <pc:docMk/>
            <pc:sldMk cId="3264849244" sldId="259"/>
            <ac:spMk id="164" creationId="{B5682387-4D44-D940-B920-3B3698519F65}"/>
          </ac:spMkLst>
        </pc:spChg>
        <pc:spChg chg="mod">
          <ac:chgData name="Houge, Gunnar Douzgos" userId="b526d8a4-cd77-4bd4-81c4-36d713539214" providerId="ADAL" clId="{4E3827E8-86C0-4A26-BE6A-12D36B3D36AD}" dt="2024-10-07T11:49:12.657" v="471" actId="20577"/>
          <ac:spMkLst>
            <pc:docMk/>
            <pc:sldMk cId="3264849244" sldId="259"/>
            <ac:spMk id="166" creationId="{883B92EA-5998-B642-8D82-1C2F9A588406}"/>
          </ac:spMkLst>
        </pc:spChg>
      </pc:sldChg>
      <pc:sldChg chg="modSp mod">
        <pc:chgData name="Houge, Gunnar Douzgos" userId="b526d8a4-cd77-4bd4-81c4-36d713539214" providerId="ADAL" clId="{4E3827E8-86C0-4A26-BE6A-12D36B3D36AD}" dt="2024-10-07T11:41:47.074" v="295" actId="20577"/>
        <pc:sldMkLst>
          <pc:docMk/>
          <pc:sldMk cId="4110001256" sldId="564"/>
        </pc:sldMkLst>
        <pc:spChg chg="mod">
          <ac:chgData name="Houge, Gunnar Douzgos" userId="b526d8a4-cd77-4bd4-81c4-36d713539214" providerId="ADAL" clId="{4E3827E8-86C0-4A26-BE6A-12D36B3D36AD}" dt="2024-10-07T11:41:47.074" v="295" actId="20577"/>
          <ac:spMkLst>
            <pc:docMk/>
            <pc:sldMk cId="4110001256" sldId="564"/>
            <ac:spMk id="3" creationId="{3796AF1E-08D5-DE48-8D9B-542F577047F0}"/>
          </ac:spMkLst>
        </pc:spChg>
      </pc:sldChg>
      <pc:sldChg chg="modSp mod">
        <pc:chgData name="Houge, Gunnar Douzgos" userId="b526d8a4-cd77-4bd4-81c4-36d713539214" providerId="ADAL" clId="{4E3827E8-86C0-4A26-BE6A-12D36B3D36AD}" dt="2024-10-07T11:43:07.808" v="341" actId="1076"/>
        <pc:sldMkLst>
          <pc:docMk/>
          <pc:sldMk cId="3659809338" sldId="565"/>
        </pc:sldMkLst>
        <pc:spChg chg="mod">
          <ac:chgData name="Houge, Gunnar Douzgos" userId="b526d8a4-cd77-4bd4-81c4-36d713539214" providerId="ADAL" clId="{4E3827E8-86C0-4A26-BE6A-12D36B3D36AD}" dt="2024-10-07T11:43:07.808" v="341" actId="1076"/>
          <ac:spMkLst>
            <pc:docMk/>
            <pc:sldMk cId="3659809338" sldId="565"/>
            <ac:spMk id="6" creationId="{BB103636-0F4A-B8B6-4E94-C3B55C929D83}"/>
          </ac:spMkLst>
        </pc:spChg>
      </pc:sldChg>
      <pc:sldChg chg="modSp mod">
        <pc:chgData name="Houge, Gunnar Douzgos" userId="b526d8a4-cd77-4bd4-81c4-36d713539214" providerId="ADAL" clId="{4E3827E8-86C0-4A26-BE6A-12D36B3D36AD}" dt="2024-10-07T11:45:36.806" v="422" actId="20577"/>
        <pc:sldMkLst>
          <pc:docMk/>
          <pc:sldMk cId="0" sldId="566"/>
        </pc:sldMkLst>
        <pc:spChg chg="mod">
          <ac:chgData name="Houge, Gunnar Douzgos" userId="b526d8a4-cd77-4bd4-81c4-36d713539214" providerId="ADAL" clId="{4E3827E8-86C0-4A26-BE6A-12D36B3D36AD}" dt="2024-10-07T11:45:36.806" v="422" actId="20577"/>
          <ac:spMkLst>
            <pc:docMk/>
            <pc:sldMk cId="0" sldId="566"/>
            <ac:spMk id="3" creationId="{E6C845D2-7BA9-864F-2E59-0C2395EB37B2}"/>
          </ac:spMkLst>
        </pc:spChg>
      </pc:sldChg>
      <pc:sldChg chg="modSp mod">
        <pc:chgData name="Houge, Gunnar Douzgos" userId="b526d8a4-cd77-4bd4-81c4-36d713539214" providerId="ADAL" clId="{4E3827E8-86C0-4A26-BE6A-12D36B3D36AD}" dt="2024-10-07T11:44:04.331" v="357" actId="20577"/>
        <pc:sldMkLst>
          <pc:docMk/>
          <pc:sldMk cId="0" sldId="567"/>
        </pc:sldMkLst>
        <pc:spChg chg="mod">
          <ac:chgData name="Houge, Gunnar Douzgos" userId="b526d8a4-cd77-4bd4-81c4-36d713539214" providerId="ADAL" clId="{4E3827E8-86C0-4A26-BE6A-12D36B3D36AD}" dt="2024-10-07T11:44:04.331" v="357" actId="20577"/>
          <ac:spMkLst>
            <pc:docMk/>
            <pc:sldMk cId="0" sldId="567"/>
            <ac:spMk id="3" creationId="{398AF658-11A5-3F20-BC00-9DDB8062489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CA3693-1F32-2B44-AB43-7EA2005F5F70}" type="datetimeFigureOut">
              <a:rPr lang="nb-NO" smtClean="0"/>
              <a:t>11.10.2024</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49FB50-619B-3649-9DC0-63A0E8F63A0D}" type="slidenum">
              <a:rPr lang="nb-NO" smtClean="0"/>
              <a:t>‹#›</a:t>
            </a:fld>
            <a:endParaRPr lang="nb-NO"/>
          </a:p>
        </p:txBody>
      </p:sp>
    </p:spTree>
    <p:extLst>
      <p:ext uri="{BB962C8B-B14F-4D97-AF65-F5344CB8AC3E}">
        <p14:creationId xmlns:p14="http://schemas.microsoft.com/office/powerpoint/2010/main" val="2495274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PlaceHolder 1"/>
          <p:cNvSpPr>
            <a:spLocks noGrp="1" noRot="1" noChangeAspect="1"/>
          </p:cNvSpPr>
          <p:nvPr>
            <p:ph type="sldImg"/>
          </p:nvPr>
        </p:nvSpPr>
        <p:spPr>
          <a:xfrm>
            <a:off x="823913" y="1006475"/>
            <a:ext cx="6124575" cy="3446463"/>
          </a:xfrm>
          <a:prstGeom prst="rect">
            <a:avLst/>
          </a:prstGeom>
        </p:spPr>
      </p:sp>
      <p:sp>
        <p:nvSpPr>
          <p:cNvPr id="48" name="PlaceHolder 2"/>
          <p:cNvSpPr>
            <a:spLocks noGrp="1"/>
          </p:cNvSpPr>
          <p:nvPr>
            <p:ph type="body"/>
          </p:nvPr>
        </p:nvSpPr>
        <p:spPr>
          <a:xfrm>
            <a:off x="1185120" y="4787640"/>
            <a:ext cx="5407560" cy="5383440"/>
          </a:xfrm>
          <a:prstGeom prst="rect">
            <a:avLst/>
          </a:prstGeom>
        </p:spPr>
        <p:txBody>
          <a:bodyPr lIns="0" tIns="0" rIns="0" bIns="0"/>
          <a:lstStyle/>
          <a:p>
            <a:r>
              <a:rPr lang="en-US" sz="2000" b="0" strike="noStrike" spc="-1">
                <a:latin typeface="Arial"/>
              </a:rPr>
              <a:t>Clinical presentation of individuals with confirmed, pathogenic, intragenic GLI2 variants</a:t>
            </a:r>
          </a:p>
          <a:p>
            <a:r>
              <a:rPr lang="en-US" sz="2000" b="0" strike="noStrike" spc="-1">
                <a:latin typeface="Arial"/>
              </a:rPr>
              <a:t>IF THIS IMAGE HAS BEEN PROVIDED BY OR IS OWNED BY A THIRD PARTY, AS INDICATED IN THE CAPTION LINE, THEN FURTHER PERMISSION MAY BE NEEDED BEFORE ANY FURTHER USE. PLEASE CONTACT WILEY'S PERMISSIONS DEPARTMENT ON PERMISSIONS@WILEY.COM OR USE THE RIGHTSLINK SERVICE BY CLICKING ON THE 'REQUEST PERMISSIONS' LINK ACCOMPANYING THIS ARTICLE. WILEY OR AUTHOR OWNED IMAGES MAY BE USED FOR NON-COMMERCIAL PURPOSES, SUBJECT TO PROPER CITATION OF THE ARTICLE, AUTHOR, AND PUBLISHER.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PlaceHolder 1"/>
          <p:cNvSpPr>
            <a:spLocks noGrp="1" noRot="1" noChangeAspect="1"/>
          </p:cNvSpPr>
          <p:nvPr>
            <p:ph type="sldImg"/>
          </p:nvPr>
        </p:nvSpPr>
        <p:spPr>
          <a:xfrm>
            <a:off x="823913" y="1006475"/>
            <a:ext cx="6124575" cy="3446463"/>
          </a:xfrm>
          <a:prstGeom prst="rect">
            <a:avLst/>
          </a:prstGeom>
        </p:spPr>
      </p:sp>
      <p:sp>
        <p:nvSpPr>
          <p:cNvPr id="48" name="PlaceHolder 2"/>
          <p:cNvSpPr>
            <a:spLocks noGrp="1"/>
          </p:cNvSpPr>
          <p:nvPr>
            <p:ph type="body"/>
          </p:nvPr>
        </p:nvSpPr>
        <p:spPr>
          <a:xfrm>
            <a:off x="1185120" y="4787640"/>
            <a:ext cx="5407560" cy="10483200"/>
          </a:xfrm>
          <a:prstGeom prst="rect">
            <a:avLst/>
          </a:prstGeom>
        </p:spPr>
        <p:txBody>
          <a:bodyPr lIns="0" tIns="0" rIns="0" bIns="0"/>
          <a:lstStyle/>
          <a:p>
            <a:r>
              <a:rPr lang="en-US" sz="2000" b="0" strike="noStrike" spc="-1">
                <a:latin typeface="Arial"/>
              </a:rPr>
              <a:t>(a) GLI2 as seen in the AlphaFold artificial intelligence‐generated structure (https://alphafold.ebi.ac.uk/). A pdb file containing the structural coordinates was downloaded and visualized using PyMOL molecular graphics system v.2.2. The five Zn‐fingers are colored blue, with amino acids containing variants found in patients visualized as red sticks. (b) Close‐up view of the amino acid residues containing variants. Note that all the likely pathogenic (LP) variants are centrally located and predict changes of the annotated amino acids Arg479, Arg516, Glu518, Ser548, and Tyr575 (see Table 2). The VUS+ variants in Pro253 and Ala593 are also in the same category, but not as central as the LP variants. The VUS+ variant in Pro1243 is located to a region with low confidence of the structural prediction and more likely to be in the periphery of the protein</a:t>
            </a:r>
          </a:p>
          <a:p>
            <a:r>
              <a:rPr lang="en-US" sz="2000" b="0" strike="noStrike" spc="-1">
                <a:latin typeface="Arial"/>
              </a:rPr>
              <a:t>IF THIS IMAGE HAS BEEN PROVIDED BY OR IS OWNED BY A THIRD PARTY, AS INDICATED IN THE CAPTION LINE, THEN FURTHER PERMISSION MAY BE NEEDED BEFORE ANY FURTHER USE. PLEASE CONTACT WILEY'S PERMISSIONS DEPARTMENT ON PERMISSIONS@WILEY.COM OR USE THE RIGHTSLINK SERVICE BY CLICKING ON THE 'REQUEST PERMISSIONS' LINK ACCOMPANYING THIS ARTICLE. WILEY OR AUTHOR OWNED IMAGES MAY BE USED FOR NON-COMMERCIAL PURPOSES, SUBJECT TO PROPER CITATION OF THE ARTICLE, AUTHOR, AND PUBLISHER.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340CA77-3976-864E-92B2-C924373276CB}"/>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A5DD37A5-B0B6-D748-B2D7-7D9742EDFA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3EA94FB2-F685-0B46-85CB-6DC7DD079251}"/>
              </a:ext>
            </a:extLst>
          </p:cNvPr>
          <p:cNvSpPr>
            <a:spLocks noGrp="1"/>
          </p:cNvSpPr>
          <p:nvPr>
            <p:ph type="dt" sz="half" idx="10"/>
          </p:nvPr>
        </p:nvSpPr>
        <p:spPr/>
        <p:txBody>
          <a:bodyPr/>
          <a:lstStyle/>
          <a:p>
            <a:fld id="{636D6870-41FF-FC4F-A2DE-EED936413EEE}" type="datetimeFigureOut">
              <a:rPr lang="nb-NO" smtClean="0"/>
              <a:t>11.10.2024</a:t>
            </a:fld>
            <a:endParaRPr lang="nb-NO"/>
          </a:p>
        </p:txBody>
      </p:sp>
      <p:sp>
        <p:nvSpPr>
          <p:cNvPr id="5" name="Plassholder for bunntekst 4">
            <a:extLst>
              <a:ext uri="{FF2B5EF4-FFF2-40B4-BE49-F238E27FC236}">
                <a16:creationId xmlns:a16="http://schemas.microsoft.com/office/drawing/2014/main" id="{10F9A8B3-0C18-F144-B57C-ACD62E96DE5A}"/>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EF7D0722-AFB5-8E48-AA53-F7CB7E486AB8}"/>
              </a:ext>
            </a:extLst>
          </p:cNvPr>
          <p:cNvSpPr>
            <a:spLocks noGrp="1"/>
          </p:cNvSpPr>
          <p:nvPr>
            <p:ph type="sldNum" sz="quarter" idx="12"/>
          </p:nvPr>
        </p:nvSpPr>
        <p:spPr/>
        <p:txBody>
          <a:bodyPr/>
          <a:lstStyle/>
          <a:p>
            <a:fld id="{D33FFDED-62F5-9C4A-8DBD-B0BE35878686}" type="slidenum">
              <a:rPr lang="nb-NO" smtClean="0"/>
              <a:t>‹#›</a:t>
            </a:fld>
            <a:endParaRPr lang="nb-NO"/>
          </a:p>
        </p:txBody>
      </p:sp>
    </p:spTree>
    <p:extLst>
      <p:ext uri="{BB962C8B-B14F-4D97-AF65-F5344CB8AC3E}">
        <p14:creationId xmlns:p14="http://schemas.microsoft.com/office/powerpoint/2010/main" val="3796392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9C60809-7C2A-7246-A459-E60D9C8D5481}"/>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5796F681-F0E0-2743-8943-A8581A7EE39F}"/>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366F3E99-55CF-1249-9D0F-3959D252194E}"/>
              </a:ext>
            </a:extLst>
          </p:cNvPr>
          <p:cNvSpPr>
            <a:spLocks noGrp="1"/>
          </p:cNvSpPr>
          <p:nvPr>
            <p:ph type="dt" sz="half" idx="10"/>
          </p:nvPr>
        </p:nvSpPr>
        <p:spPr/>
        <p:txBody>
          <a:bodyPr/>
          <a:lstStyle/>
          <a:p>
            <a:fld id="{636D6870-41FF-FC4F-A2DE-EED936413EEE}" type="datetimeFigureOut">
              <a:rPr lang="nb-NO" smtClean="0"/>
              <a:t>11.10.2024</a:t>
            </a:fld>
            <a:endParaRPr lang="nb-NO"/>
          </a:p>
        </p:txBody>
      </p:sp>
      <p:sp>
        <p:nvSpPr>
          <p:cNvPr id="5" name="Plassholder for bunntekst 4">
            <a:extLst>
              <a:ext uri="{FF2B5EF4-FFF2-40B4-BE49-F238E27FC236}">
                <a16:creationId xmlns:a16="http://schemas.microsoft.com/office/drawing/2014/main" id="{E345F58B-07B4-6646-AEBF-285D919DC46A}"/>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96F23EF6-16C6-4748-A776-A8D1950EBAC7}"/>
              </a:ext>
            </a:extLst>
          </p:cNvPr>
          <p:cNvSpPr>
            <a:spLocks noGrp="1"/>
          </p:cNvSpPr>
          <p:nvPr>
            <p:ph type="sldNum" sz="quarter" idx="12"/>
          </p:nvPr>
        </p:nvSpPr>
        <p:spPr/>
        <p:txBody>
          <a:bodyPr/>
          <a:lstStyle/>
          <a:p>
            <a:fld id="{D33FFDED-62F5-9C4A-8DBD-B0BE35878686}" type="slidenum">
              <a:rPr lang="nb-NO" smtClean="0"/>
              <a:t>‹#›</a:t>
            </a:fld>
            <a:endParaRPr lang="nb-NO"/>
          </a:p>
        </p:txBody>
      </p:sp>
    </p:spTree>
    <p:extLst>
      <p:ext uri="{BB962C8B-B14F-4D97-AF65-F5344CB8AC3E}">
        <p14:creationId xmlns:p14="http://schemas.microsoft.com/office/powerpoint/2010/main" val="1372371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F681D19E-783D-C44C-9D32-A178A7E622C0}"/>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61FD11C3-AB7E-344D-A975-6565A8EAB90F}"/>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C2F118F9-0B0E-794A-AB64-2109745B8424}"/>
              </a:ext>
            </a:extLst>
          </p:cNvPr>
          <p:cNvSpPr>
            <a:spLocks noGrp="1"/>
          </p:cNvSpPr>
          <p:nvPr>
            <p:ph type="dt" sz="half" idx="10"/>
          </p:nvPr>
        </p:nvSpPr>
        <p:spPr/>
        <p:txBody>
          <a:bodyPr/>
          <a:lstStyle/>
          <a:p>
            <a:fld id="{636D6870-41FF-FC4F-A2DE-EED936413EEE}" type="datetimeFigureOut">
              <a:rPr lang="nb-NO" smtClean="0"/>
              <a:t>11.10.2024</a:t>
            </a:fld>
            <a:endParaRPr lang="nb-NO"/>
          </a:p>
        </p:txBody>
      </p:sp>
      <p:sp>
        <p:nvSpPr>
          <p:cNvPr id="5" name="Plassholder for bunntekst 4">
            <a:extLst>
              <a:ext uri="{FF2B5EF4-FFF2-40B4-BE49-F238E27FC236}">
                <a16:creationId xmlns:a16="http://schemas.microsoft.com/office/drawing/2014/main" id="{E5EFCD04-CAF6-744C-A435-D9053231C4DF}"/>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81F97CC-A79C-4745-A470-F0C535FAFBCF}"/>
              </a:ext>
            </a:extLst>
          </p:cNvPr>
          <p:cNvSpPr>
            <a:spLocks noGrp="1"/>
          </p:cNvSpPr>
          <p:nvPr>
            <p:ph type="sldNum" sz="quarter" idx="12"/>
          </p:nvPr>
        </p:nvSpPr>
        <p:spPr/>
        <p:txBody>
          <a:bodyPr/>
          <a:lstStyle/>
          <a:p>
            <a:fld id="{D33FFDED-62F5-9C4A-8DBD-B0BE35878686}" type="slidenum">
              <a:rPr lang="nb-NO" smtClean="0"/>
              <a:t>‹#›</a:t>
            </a:fld>
            <a:endParaRPr lang="nb-NO"/>
          </a:p>
        </p:txBody>
      </p:sp>
    </p:spTree>
    <p:extLst>
      <p:ext uri="{BB962C8B-B14F-4D97-AF65-F5344CB8AC3E}">
        <p14:creationId xmlns:p14="http://schemas.microsoft.com/office/powerpoint/2010/main" val="4411771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600" y="273600"/>
            <a:ext cx="10972320" cy="1144800"/>
          </a:xfrm>
          <a:prstGeom prst="rect">
            <a:avLst/>
          </a:prstGeom>
        </p:spPr>
        <p:txBody>
          <a:bodyPr lIns="0" tIns="0" rIns="0" bIns="0" anchor="ctr"/>
          <a:lstStyle/>
          <a:p>
            <a:pPr algn="ctr"/>
            <a:endParaRPr lang="en-US" sz="4400" b="0" strike="noStrike" spc="-1">
              <a:latin typeface="Arial"/>
            </a:endParaRPr>
          </a:p>
        </p:txBody>
      </p:sp>
      <p:sp>
        <p:nvSpPr>
          <p:cNvPr id="3" name="PlaceHolder 2"/>
          <p:cNvSpPr>
            <a:spLocks noGrp="1"/>
          </p:cNvSpPr>
          <p:nvPr>
            <p:ph type="subTitle"/>
          </p:nvPr>
        </p:nvSpPr>
        <p:spPr>
          <a:xfrm>
            <a:off x="609600" y="1604520"/>
            <a:ext cx="10972320" cy="3977280"/>
          </a:xfrm>
          <a:prstGeom prst="rect">
            <a:avLst/>
          </a:prstGeom>
        </p:spPr>
        <p:txBody>
          <a:bodyPr lIns="0" tIns="0" rIns="0" bIns="0" anchor="ctr"/>
          <a:lstStyle/>
          <a:p>
            <a:pPr algn="ctr"/>
            <a:endParaRPr lang="en-US" sz="3200" b="0" strike="noStrike" spc="-1">
              <a:latin typeface="Arial"/>
            </a:endParaRPr>
          </a:p>
        </p:txBody>
      </p:sp>
    </p:spTree>
    <p:extLst>
      <p:ext uri="{BB962C8B-B14F-4D97-AF65-F5344CB8AC3E}">
        <p14:creationId xmlns:p14="http://schemas.microsoft.com/office/powerpoint/2010/main" val="1058256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E74045C-F1BF-EA4C-8D52-7EB457BF088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955FB7CF-D145-DC4A-A3B9-10E16F5903CF}"/>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C260DB62-E706-314B-9A7C-90B05D09A59F}"/>
              </a:ext>
            </a:extLst>
          </p:cNvPr>
          <p:cNvSpPr>
            <a:spLocks noGrp="1"/>
          </p:cNvSpPr>
          <p:nvPr>
            <p:ph type="dt" sz="half" idx="10"/>
          </p:nvPr>
        </p:nvSpPr>
        <p:spPr/>
        <p:txBody>
          <a:bodyPr/>
          <a:lstStyle/>
          <a:p>
            <a:fld id="{636D6870-41FF-FC4F-A2DE-EED936413EEE}" type="datetimeFigureOut">
              <a:rPr lang="nb-NO" smtClean="0"/>
              <a:t>11.10.2024</a:t>
            </a:fld>
            <a:endParaRPr lang="nb-NO"/>
          </a:p>
        </p:txBody>
      </p:sp>
      <p:sp>
        <p:nvSpPr>
          <p:cNvPr id="5" name="Plassholder for bunntekst 4">
            <a:extLst>
              <a:ext uri="{FF2B5EF4-FFF2-40B4-BE49-F238E27FC236}">
                <a16:creationId xmlns:a16="http://schemas.microsoft.com/office/drawing/2014/main" id="{797A2F77-02C9-5840-A286-CB59721E2814}"/>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CCA9EDB1-AA27-9446-811E-0054DC18AB0D}"/>
              </a:ext>
            </a:extLst>
          </p:cNvPr>
          <p:cNvSpPr>
            <a:spLocks noGrp="1"/>
          </p:cNvSpPr>
          <p:nvPr>
            <p:ph type="sldNum" sz="quarter" idx="12"/>
          </p:nvPr>
        </p:nvSpPr>
        <p:spPr/>
        <p:txBody>
          <a:bodyPr/>
          <a:lstStyle/>
          <a:p>
            <a:fld id="{D33FFDED-62F5-9C4A-8DBD-B0BE35878686}" type="slidenum">
              <a:rPr lang="nb-NO" smtClean="0"/>
              <a:t>‹#›</a:t>
            </a:fld>
            <a:endParaRPr lang="nb-NO"/>
          </a:p>
        </p:txBody>
      </p:sp>
    </p:spTree>
    <p:extLst>
      <p:ext uri="{BB962C8B-B14F-4D97-AF65-F5344CB8AC3E}">
        <p14:creationId xmlns:p14="http://schemas.microsoft.com/office/powerpoint/2010/main" val="2841303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1292722-8E39-2F48-9B69-A3C6AF62E32A}"/>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F71317F6-CB1B-EB48-ACF4-9B325CAB20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F0A125A9-DAB3-DA4E-AF47-7934F9814F45}"/>
              </a:ext>
            </a:extLst>
          </p:cNvPr>
          <p:cNvSpPr>
            <a:spLocks noGrp="1"/>
          </p:cNvSpPr>
          <p:nvPr>
            <p:ph type="dt" sz="half" idx="10"/>
          </p:nvPr>
        </p:nvSpPr>
        <p:spPr/>
        <p:txBody>
          <a:bodyPr/>
          <a:lstStyle/>
          <a:p>
            <a:fld id="{636D6870-41FF-FC4F-A2DE-EED936413EEE}" type="datetimeFigureOut">
              <a:rPr lang="nb-NO" smtClean="0"/>
              <a:t>11.10.2024</a:t>
            </a:fld>
            <a:endParaRPr lang="nb-NO"/>
          </a:p>
        </p:txBody>
      </p:sp>
      <p:sp>
        <p:nvSpPr>
          <p:cNvPr id="5" name="Plassholder for bunntekst 4">
            <a:extLst>
              <a:ext uri="{FF2B5EF4-FFF2-40B4-BE49-F238E27FC236}">
                <a16:creationId xmlns:a16="http://schemas.microsoft.com/office/drawing/2014/main" id="{F50B3A33-48AB-114B-8471-AB54AB645061}"/>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94C3BC8F-25BF-4643-824E-F28562C66F09}"/>
              </a:ext>
            </a:extLst>
          </p:cNvPr>
          <p:cNvSpPr>
            <a:spLocks noGrp="1"/>
          </p:cNvSpPr>
          <p:nvPr>
            <p:ph type="sldNum" sz="quarter" idx="12"/>
          </p:nvPr>
        </p:nvSpPr>
        <p:spPr/>
        <p:txBody>
          <a:bodyPr/>
          <a:lstStyle/>
          <a:p>
            <a:fld id="{D33FFDED-62F5-9C4A-8DBD-B0BE35878686}" type="slidenum">
              <a:rPr lang="nb-NO" smtClean="0"/>
              <a:t>‹#›</a:t>
            </a:fld>
            <a:endParaRPr lang="nb-NO"/>
          </a:p>
        </p:txBody>
      </p:sp>
    </p:spTree>
    <p:extLst>
      <p:ext uri="{BB962C8B-B14F-4D97-AF65-F5344CB8AC3E}">
        <p14:creationId xmlns:p14="http://schemas.microsoft.com/office/powerpoint/2010/main" val="10593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4398C49-AAFB-864E-B239-62BFCA86C1EF}"/>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8DFE557F-CF8E-D54C-BB89-18874E2F5D93}"/>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68D5BA37-3A30-8145-AF74-898CE2BFAC3B}"/>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065F5EAD-E144-824E-B23C-56341DCC39F4}"/>
              </a:ext>
            </a:extLst>
          </p:cNvPr>
          <p:cNvSpPr>
            <a:spLocks noGrp="1"/>
          </p:cNvSpPr>
          <p:nvPr>
            <p:ph type="dt" sz="half" idx="10"/>
          </p:nvPr>
        </p:nvSpPr>
        <p:spPr/>
        <p:txBody>
          <a:bodyPr/>
          <a:lstStyle/>
          <a:p>
            <a:fld id="{636D6870-41FF-FC4F-A2DE-EED936413EEE}" type="datetimeFigureOut">
              <a:rPr lang="nb-NO" smtClean="0"/>
              <a:t>11.10.2024</a:t>
            </a:fld>
            <a:endParaRPr lang="nb-NO"/>
          </a:p>
        </p:txBody>
      </p:sp>
      <p:sp>
        <p:nvSpPr>
          <p:cNvPr id="6" name="Plassholder for bunntekst 5">
            <a:extLst>
              <a:ext uri="{FF2B5EF4-FFF2-40B4-BE49-F238E27FC236}">
                <a16:creationId xmlns:a16="http://schemas.microsoft.com/office/drawing/2014/main" id="{F672A95B-03A7-2B4C-9F92-900E9CB0998F}"/>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7DA377F8-A7D3-0345-8F10-E3DD5DA0B3B4}"/>
              </a:ext>
            </a:extLst>
          </p:cNvPr>
          <p:cNvSpPr>
            <a:spLocks noGrp="1"/>
          </p:cNvSpPr>
          <p:nvPr>
            <p:ph type="sldNum" sz="quarter" idx="12"/>
          </p:nvPr>
        </p:nvSpPr>
        <p:spPr/>
        <p:txBody>
          <a:bodyPr/>
          <a:lstStyle/>
          <a:p>
            <a:fld id="{D33FFDED-62F5-9C4A-8DBD-B0BE35878686}" type="slidenum">
              <a:rPr lang="nb-NO" smtClean="0"/>
              <a:t>‹#›</a:t>
            </a:fld>
            <a:endParaRPr lang="nb-NO"/>
          </a:p>
        </p:txBody>
      </p:sp>
    </p:spTree>
    <p:extLst>
      <p:ext uri="{BB962C8B-B14F-4D97-AF65-F5344CB8AC3E}">
        <p14:creationId xmlns:p14="http://schemas.microsoft.com/office/powerpoint/2010/main" val="2296450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C6EB514-2E1F-9A4B-9C96-B3D2F6D44A58}"/>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2C3184B8-12BB-D84B-8A76-66C0FDE6F5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0ED04CEA-929E-2C43-9B9B-D35C2979A79A}"/>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716A323A-5FEA-A942-A1EE-5D0AA3D611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EFFFC7AA-F6AE-5A41-A89D-7AFB5CDD334D}"/>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00DB2A57-FE42-3A42-9D16-3C9F26DCB848}"/>
              </a:ext>
            </a:extLst>
          </p:cNvPr>
          <p:cNvSpPr>
            <a:spLocks noGrp="1"/>
          </p:cNvSpPr>
          <p:nvPr>
            <p:ph type="dt" sz="half" idx="10"/>
          </p:nvPr>
        </p:nvSpPr>
        <p:spPr/>
        <p:txBody>
          <a:bodyPr/>
          <a:lstStyle/>
          <a:p>
            <a:fld id="{636D6870-41FF-FC4F-A2DE-EED936413EEE}" type="datetimeFigureOut">
              <a:rPr lang="nb-NO" smtClean="0"/>
              <a:t>11.10.2024</a:t>
            </a:fld>
            <a:endParaRPr lang="nb-NO"/>
          </a:p>
        </p:txBody>
      </p:sp>
      <p:sp>
        <p:nvSpPr>
          <p:cNvPr id="8" name="Plassholder for bunntekst 7">
            <a:extLst>
              <a:ext uri="{FF2B5EF4-FFF2-40B4-BE49-F238E27FC236}">
                <a16:creationId xmlns:a16="http://schemas.microsoft.com/office/drawing/2014/main" id="{24D0AE8D-03C9-204D-89C6-9798EFF8ED80}"/>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CF998369-A251-7845-889D-FCE864D9F65D}"/>
              </a:ext>
            </a:extLst>
          </p:cNvPr>
          <p:cNvSpPr>
            <a:spLocks noGrp="1"/>
          </p:cNvSpPr>
          <p:nvPr>
            <p:ph type="sldNum" sz="quarter" idx="12"/>
          </p:nvPr>
        </p:nvSpPr>
        <p:spPr/>
        <p:txBody>
          <a:bodyPr/>
          <a:lstStyle/>
          <a:p>
            <a:fld id="{D33FFDED-62F5-9C4A-8DBD-B0BE35878686}" type="slidenum">
              <a:rPr lang="nb-NO" smtClean="0"/>
              <a:t>‹#›</a:t>
            </a:fld>
            <a:endParaRPr lang="nb-NO"/>
          </a:p>
        </p:txBody>
      </p:sp>
    </p:spTree>
    <p:extLst>
      <p:ext uri="{BB962C8B-B14F-4D97-AF65-F5344CB8AC3E}">
        <p14:creationId xmlns:p14="http://schemas.microsoft.com/office/powerpoint/2010/main" val="3353337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F830D5C-0644-374F-88CF-8C8B5370F083}"/>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FFFB9919-3F5A-964C-B1F9-C990A03C2B55}"/>
              </a:ext>
            </a:extLst>
          </p:cNvPr>
          <p:cNvSpPr>
            <a:spLocks noGrp="1"/>
          </p:cNvSpPr>
          <p:nvPr>
            <p:ph type="dt" sz="half" idx="10"/>
          </p:nvPr>
        </p:nvSpPr>
        <p:spPr/>
        <p:txBody>
          <a:bodyPr/>
          <a:lstStyle/>
          <a:p>
            <a:fld id="{636D6870-41FF-FC4F-A2DE-EED936413EEE}" type="datetimeFigureOut">
              <a:rPr lang="nb-NO" smtClean="0"/>
              <a:t>11.10.2024</a:t>
            </a:fld>
            <a:endParaRPr lang="nb-NO"/>
          </a:p>
        </p:txBody>
      </p:sp>
      <p:sp>
        <p:nvSpPr>
          <p:cNvPr id="4" name="Plassholder for bunntekst 3">
            <a:extLst>
              <a:ext uri="{FF2B5EF4-FFF2-40B4-BE49-F238E27FC236}">
                <a16:creationId xmlns:a16="http://schemas.microsoft.com/office/drawing/2014/main" id="{4A7AC074-75AD-B045-837D-84BFD3117D8B}"/>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82DA8C65-3D77-C040-9923-E586D05FD006}"/>
              </a:ext>
            </a:extLst>
          </p:cNvPr>
          <p:cNvSpPr>
            <a:spLocks noGrp="1"/>
          </p:cNvSpPr>
          <p:nvPr>
            <p:ph type="sldNum" sz="quarter" idx="12"/>
          </p:nvPr>
        </p:nvSpPr>
        <p:spPr/>
        <p:txBody>
          <a:bodyPr/>
          <a:lstStyle/>
          <a:p>
            <a:fld id="{D33FFDED-62F5-9C4A-8DBD-B0BE35878686}" type="slidenum">
              <a:rPr lang="nb-NO" smtClean="0"/>
              <a:t>‹#›</a:t>
            </a:fld>
            <a:endParaRPr lang="nb-NO"/>
          </a:p>
        </p:txBody>
      </p:sp>
    </p:spTree>
    <p:extLst>
      <p:ext uri="{BB962C8B-B14F-4D97-AF65-F5344CB8AC3E}">
        <p14:creationId xmlns:p14="http://schemas.microsoft.com/office/powerpoint/2010/main" val="1526532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32BC0E43-368F-F44E-B7EA-54C3A7915AC3}"/>
              </a:ext>
            </a:extLst>
          </p:cNvPr>
          <p:cNvSpPr>
            <a:spLocks noGrp="1"/>
          </p:cNvSpPr>
          <p:nvPr>
            <p:ph type="dt" sz="half" idx="10"/>
          </p:nvPr>
        </p:nvSpPr>
        <p:spPr/>
        <p:txBody>
          <a:bodyPr/>
          <a:lstStyle/>
          <a:p>
            <a:fld id="{636D6870-41FF-FC4F-A2DE-EED936413EEE}" type="datetimeFigureOut">
              <a:rPr lang="nb-NO" smtClean="0"/>
              <a:t>11.10.2024</a:t>
            </a:fld>
            <a:endParaRPr lang="nb-NO"/>
          </a:p>
        </p:txBody>
      </p:sp>
      <p:sp>
        <p:nvSpPr>
          <p:cNvPr id="3" name="Plassholder for bunntekst 2">
            <a:extLst>
              <a:ext uri="{FF2B5EF4-FFF2-40B4-BE49-F238E27FC236}">
                <a16:creationId xmlns:a16="http://schemas.microsoft.com/office/drawing/2014/main" id="{F65EE2C4-A77E-3F48-B49A-89A83DD4743A}"/>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455B0524-01F0-8942-8EB9-F4E086298457}"/>
              </a:ext>
            </a:extLst>
          </p:cNvPr>
          <p:cNvSpPr>
            <a:spLocks noGrp="1"/>
          </p:cNvSpPr>
          <p:nvPr>
            <p:ph type="sldNum" sz="quarter" idx="12"/>
          </p:nvPr>
        </p:nvSpPr>
        <p:spPr/>
        <p:txBody>
          <a:bodyPr/>
          <a:lstStyle/>
          <a:p>
            <a:fld id="{D33FFDED-62F5-9C4A-8DBD-B0BE35878686}" type="slidenum">
              <a:rPr lang="nb-NO" smtClean="0"/>
              <a:t>‹#›</a:t>
            </a:fld>
            <a:endParaRPr lang="nb-NO"/>
          </a:p>
        </p:txBody>
      </p:sp>
    </p:spTree>
    <p:extLst>
      <p:ext uri="{BB962C8B-B14F-4D97-AF65-F5344CB8AC3E}">
        <p14:creationId xmlns:p14="http://schemas.microsoft.com/office/powerpoint/2010/main" val="3391528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785AD98-CE44-9B40-B7BC-479547986B5F}"/>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683AF225-1E09-7C40-A187-02BE8ABBE5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42412DA0-0000-7740-9DA9-FF500D0197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9BC9FD12-3FD2-994F-9312-93D73B28AECF}"/>
              </a:ext>
            </a:extLst>
          </p:cNvPr>
          <p:cNvSpPr>
            <a:spLocks noGrp="1"/>
          </p:cNvSpPr>
          <p:nvPr>
            <p:ph type="dt" sz="half" idx="10"/>
          </p:nvPr>
        </p:nvSpPr>
        <p:spPr/>
        <p:txBody>
          <a:bodyPr/>
          <a:lstStyle/>
          <a:p>
            <a:fld id="{636D6870-41FF-FC4F-A2DE-EED936413EEE}" type="datetimeFigureOut">
              <a:rPr lang="nb-NO" smtClean="0"/>
              <a:t>11.10.2024</a:t>
            </a:fld>
            <a:endParaRPr lang="nb-NO"/>
          </a:p>
        </p:txBody>
      </p:sp>
      <p:sp>
        <p:nvSpPr>
          <p:cNvPr id="6" name="Plassholder for bunntekst 5">
            <a:extLst>
              <a:ext uri="{FF2B5EF4-FFF2-40B4-BE49-F238E27FC236}">
                <a16:creationId xmlns:a16="http://schemas.microsoft.com/office/drawing/2014/main" id="{C7C676CC-9EE3-0C4E-8570-D617E8730BCF}"/>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25CB0EF3-2702-5B4E-A983-22F93CB728AE}"/>
              </a:ext>
            </a:extLst>
          </p:cNvPr>
          <p:cNvSpPr>
            <a:spLocks noGrp="1"/>
          </p:cNvSpPr>
          <p:nvPr>
            <p:ph type="sldNum" sz="quarter" idx="12"/>
          </p:nvPr>
        </p:nvSpPr>
        <p:spPr/>
        <p:txBody>
          <a:bodyPr/>
          <a:lstStyle/>
          <a:p>
            <a:fld id="{D33FFDED-62F5-9C4A-8DBD-B0BE35878686}" type="slidenum">
              <a:rPr lang="nb-NO" smtClean="0"/>
              <a:t>‹#›</a:t>
            </a:fld>
            <a:endParaRPr lang="nb-NO"/>
          </a:p>
        </p:txBody>
      </p:sp>
    </p:spTree>
    <p:extLst>
      <p:ext uri="{BB962C8B-B14F-4D97-AF65-F5344CB8AC3E}">
        <p14:creationId xmlns:p14="http://schemas.microsoft.com/office/powerpoint/2010/main" val="807689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2801365-3087-BF44-9A6B-50C8FBBAD2B9}"/>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414C042F-9D3C-B04B-97D5-7ABEFE5AD7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C15B2EBB-C679-174F-9664-0BA024AEAD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5ACC03B8-32C6-E24F-9292-12EDB088A6B6}"/>
              </a:ext>
            </a:extLst>
          </p:cNvPr>
          <p:cNvSpPr>
            <a:spLocks noGrp="1"/>
          </p:cNvSpPr>
          <p:nvPr>
            <p:ph type="dt" sz="half" idx="10"/>
          </p:nvPr>
        </p:nvSpPr>
        <p:spPr/>
        <p:txBody>
          <a:bodyPr/>
          <a:lstStyle/>
          <a:p>
            <a:fld id="{636D6870-41FF-FC4F-A2DE-EED936413EEE}" type="datetimeFigureOut">
              <a:rPr lang="nb-NO" smtClean="0"/>
              <a:t>11.10.2024</a:t>
            </a:fld>
            <a:endParaRPr lang="nb-NO"/>
          </a:p>
        </p:txBody>
      </p:sp>
      <p:sp>
        <p:nvSpPr>
          <p:cNvPr id="6" name="Plassholder for bunntekst 5">
            <a:extLst>
              <a:ext uri="{FF2B5EF4-FFF2-40B4-BE49-F238E27FC236}">
                <a16:creationId xmlns:a16="http://schemas.microsoft.com/office/drawing/2014/main" id="{FBC73EB0-69E1-C946-8A1F-E912DF9E1E87}"/>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AEAD867B-F68D-5E44-AB6E-CE10E7BB4941}"/>
              </a:ext>
            </a:extLst>
          </p:cNvPr>
          <p:cNvSpPr>
            <a:spLocks noGrp="1"/>
          </p:cNvSpPr>
          <p:nvPr>
            <p:ph type="sldNum" sz="quarter" idx="12"/>
          </p:nvPr>
        </p:nvSpPr>
        <p:spPr/>
        <p:txBody>
          <a:bodyPr/>
          <a:lstStyle/>
          <a:p>
            <a:fld id="{D33FFDED-62F5-9C4A-8DBD-B0BE35878686}" type="slidenum">
              <a:rPr lang="nb-NO" smtClean="0"/>
              <a:t>‹#›</a:t>
            </a:fld>
            <a:endParaRPr lang="nb-NO"/>
          </a:p>
        </p:txBody>
      </p:sp>
    </p:spTree>
    <p:extLst>
      <p:ext uri="{BB962C8B-B14F-4D97-AF65-F5344CB8AC3E}">
        <p14:creationId xmlns:p14="http://schemas.microsoft.com/office/powerpoint/2010/main" val="3959265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C53ABB9C-3863-4044-8AC4-53F527C302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F2BC321B-2978-7F4C-8897-7BE39957FA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DF73EA2A-5A84-3849-A40A-2702202F68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6D6870-41FF-FC4F-A2DE-EED936413EEE}" type="datetimeFigureOut">
              <a:rPr lang="nb-NO" smtClean="0"/>
              <a:t>11.10.2024</a:t>
            </a:fld>
            <a:endParaRPr lang="nb-NO"/>
          </a:p>
        </p:txBody>
      </p:sp>
      <p:sp>
        <p:nvSpPr>
          <p:cNvPr id="5" name="Plassholder for bunntekst 4">
            <a:extLst>
              <a:ext uri="{FF2B5EF4-FFF2-40B4-BE49-F238E27FC236}">
                <a16:creationId xmlns:a16="http://schemas.microsoft.com/office/drawing/2014/main" id="{4B12FE51-C8AC-6548-B735-BC791C2194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5B7F4D53-817E-EA49-90E7-EDECBB2A4B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3FFDED-62F5-9C4A-8DBD-B0BE35878686}" type="slidenum">
              <a:rPr lang="nb-NO" smtClean="0"/>
              <a:t>‹#›</a:t>
            </a:fld>
            <a:endParaRPr lang="nb-NO"/>
          </a:p>
        </p:txBody>
      </p:sp>
    </p:spTree>
    <p:extLst>
      <p:ext uri="{BB962C8B-B14F-4D97-AF65-F5344CB8AC3E}">
        <p14:creationId xmlns:p14="http://schemas.microsoft.com/office/powerpoint/2010/main" val="42860503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www.google.no/url?sa=i&amp;url=https%3A%2F%2Fwww.nature.com%2Farticles%2Fnrc1434&amp;psig=AOvVaw0fZM5m4Bv1stVvx2xLleH5&amp;ust=1650876140133000&amp;source=images&amp;cd=vfe&amp;ved=0CAkQjRxqFwoTCLDwwIenrPcCFQAAAAAdAAAAABAJ"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E4E820D-CD4E-C44B-AE3A-39E6347FA079}"/>
              </a:ext>
            </a:extLst>
          </p:cNvPr>
          <p:cNvSpPr>
            <a:spLocks noGrp="1"/>
          </p:cNvSpPr>
          <p:nvPr>
            <p:ph type="ctrTitle"/>
          </p:nvPr>
        </p:nvSpPr>
        <p:spPr/>
        <p:txBody>
          <a:bodyPr>
            <a:normAutofit/>
          </a:bodyPr>
          <a:lstStyle/>
          <a:p>
            <a:r>
              <a:rPr lang="nb-NO" sz="7200" b="1" dirty="0"/>
              <a:t>Proteinfeil</a:t>
            </a:r>
          </a:p>
        </p:txBody>
      </p:sp>
      <p:sp>
        <p:nvSpPr>
          <p:cNvPr id="3" name="Undertittel 2">
            <a:extLst>
              <a:ext uri="{FF2B5EF4-FFF2-40B4-BE49-F238E27FC236}">
                <a16:creationId xmlns:a16="http://schemas.microsoft.com/office/drawing/2014/main" id="{D872B336-37B2-6B48-A7DD-09ED55C80583}"/>
              </a:ext>
            </a:extLst>
          </p:cNvPr>
          <p:cNvSpPr>
            <a:spLocks noGrp="1"/>
          </p:cNvSpPr>
          <p:nvPr>
            <p:ph type="subTitle" idx="1"/>
          </p:nvPr>
        </p:nvSpPr>
        <p:spPr>
          <a:xfrm>
            <a:off x="1524000" y="4043074"/>
            <a:ext cx="9144000" cy="1655762"/>
          </a:xfrm>
        </p:spPr>
        <p:txBody>
          <a:bodyPr>
            <a:normAutofit/>
          </a:bodyPr>
          <a:lstStyle/>
          <a:p>
            <a:r>
              <a:rPr lang="nb-NO" sz="2000" dirty="0"/>
              <a:t>Gunnar Douzgos Houge</a:t>
            </a:r>
            <a:br>
              <a:rPr lang="nb-NO" sz="2000" dirty="0"/>
            </a:br>
            <a:r>
              <a:rPr lang="nb-NO" sz="2000" dirty="0"/>
              <a:t>Spesialist i medisinsk genetikk</a:t>
            </a:r>
            <a:br>
              <a:rPr lang="nb-NO" sz="2000" dirty="0"/>
            </a:br>
            <a:r>
              <a:rPr lang="nb-NO" sz="2000" dirty="0"/>
              <a:t>Leder for regionalt nettverk for presisjonsmedisin i Helse Vest</a:t>
            </a:r>
            <a:br>
              <a:rPr lang="nb-NO" sz="2000" dirty="0"/>
            </a:br>
            <a:r>
              <a:rPr lang="nb-NO" sz="2000" dirty="0"/>
              <a:t>(NorPreM-HV)</a:t>
            </a:r>
          </a:p>
        </p:txBody>
      </p:sp>
    </p:spTree>
    <p:extLst>
      <p:ext uri="{BB962C8B-B14F-4D97-AF65-F5344CB8AC3E}">
        <p14:creationId xmlns:p14="http://schemas.microsoft.com/office/powerpoint/2010/main" val="3562379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27E071E-A250-FD42-812F-C6973B7D7A19}"/>
              </a:ext>
            </a:extLst>
          </p:cNvPr>
          <p:cNvSpPr>
            <a:spLocks noGrp="1"/>
          </p:cNvSpPr>
          <p:nvPr>
            <p:ph type="title"/>
          </p:nvPr>
        </p:nvSpPr>
        <p:spPr>
          <a:xfrm>
            <a:off x="756006" y="422025"/>
            <a:ext cx="10515600" cy="1325563"/>
          </a:xfrm>
        </p:spPr>
        <p:txBody>
          <a:bodyPr/>
          <a:lstStyle/>
          <a:p>
            <a:r>
              <a:rPr lang="nb-NO" dirty="0"/>
              <a:t>Hva forårsaker proteinfeil?</a:t>
            </a:r>
          </a:p>
        </p:txBody>
      </p:sp>
      <p:sp>
        <p:nvSpPr>
          <p:cNvPr id="3" name="Plassholder for innhold 2">
            <a:extLst>
              <a:ext uri="{FF2B5EF4-FFF2-40B4-BE49-F238E27FC236}">
                <a16:creationId xmlns:a16="http://schemas.microsoft.com/office/drawing/2014/main" id="{3796AF1E-08D5-DE48-8D9B-542F577047F0}"/>
              </a:ext>
            </a:extLst>
          </p:cNvPr>
          <p:cNvSpPr>
            <a:spLocks noGrp="1"/>
          </p:cNvSpPr>
          <p:nvPr>
            <p:ph idx="1"/>
          </p:nvPr>
        </p:nvSpPr>
        <p:spPr>
          <a:xfrm>
            <a:off x="756006" y="1881043"/>
            <a:ext cx="11353800" cy="4667250"/>
          </a:xfrm>
        </p:spPr>
        <p:txBody>
          <a:bodyPr>
            <a:normAutofit/>
          </a:bodyPr>
          <a:lstStyle/>
          <a:p>
            <a:r>
              <a:rPr lang="nb-NO" dirty="0"/>
              <a:t>Missensevarianter (en aminosyre er byttet ut med en annen)</a:t>
            </a:r>
          </a:p>
          <a:p>
            <a:r>
              <a:rPr lang="nb-NO" dirty="0" err="1"/>
              <a:t>Insersjon</a:t>
            </a:r>
            <a:r>
              <a:rPr lang="nb-NO" dirty="0"/>
              <a:t> av en eller flere aminosyrer (</a:t>
            </a:r>
            <a:r>
              <a:rPr lang="nb-NO" dirty="0" err="1"/>
              <a:t>ins</a:t>
            </a:r>
            <a:r>
              <a:rPr lang="nb-NO" dirty="0"/>
              <a:t>)</a:t>
            </a:r>
          </a:p>
          <a:p>
            <a:r>
              <a:rPr lang="nb-NO" dirty="0"/>
              <a:t>Delesjon av en eller flere aminosyrer (del)</a:t>
            </a:r>
          </a:p>
          <a:p>
            <a:r>
              <a:rPr lang="nb-NO" dirty="0" err="1"/>
              <a:t>Indels</a:t>
            </a:r>
            <a:r>
              <a:rPr lang="nb-NO" dirty="0"/>
              <a:t> som ikke ødelegger leserammen (= ORF; Open Reading </a:t>
            </a:r>
            <a:r>
              <a:rPr lang="nb-NO" dirty="0" err="1"/>
              <a:t>Frame</a:t>
            </a:r>
            <a:r>
              <a:rPr lang="nb-NO" dirty="0"/>
              <a:t>)</a:t>
            </a:r>
          </a:p>
          <a:p>
            <a:r>
              <a:rPr lang="nb-NO" dirty="0"/>
              <a:t>Triplettekspansjoner (</a:t>
            </a:r>
            <a:r>
              <a:rPr lang="nb-NO" dirty="0" err="1"/>
              <a:t>poly-alanin</a:t>
            </a:r>
            <a:r>
              <a:rPr lang="nb-NO" dirty="0"/>
              <a:t>, </a:t>
            </a:r>
            <a:r>
              <a:rPr lang="nb-NO" dirty="0" err="1"/>
              <a:t>poly</a:t>
            </a:r>
            <a:r>
              <a:rPr lang="nb-NO" dirty="0"/>
              <a:t>-glutamin)</a:t>
            </a:r>
          </a:p>
          <a:p>
            <a:r>
              <a:rPr lang="nb-NO" dirty="0"/>
              <a:t>Trunkerende varianter i SISTE </a:t>
            </a:r>
            <a:r>
              <a:rPr lang="nb-NO" dirty="0" err="1"/>
              <a:t>ekson</a:t>
            </a:r>
            <a:r>
              <a:rPr lang="nb-NO" dirty="0"/>
              <a:t> av et gen* </a:t>
            </a:r>
          </a:p>
          <a:p>
            <a:pPr marL="0" indent="0">
              <a:buNone/>
            </a:pPr>
            <a:endParaRPr lang="nb-NO" dirty="0"/>
          </a:p>
          <a:p>
            <a:pPr marL="0" indent="0">
              <a:buNone/>
            </a:pPr>
            <a:r>
              <a:rPr lang="nb-NO" sz="2400" dirty="0"/>
              <a:t>*da degraderes ikke mRNA molekylet via </a:t>
            </a:r>
            <a:r>
              <a:rPr lang="nb-NO" sz="2400" dirty="0" err="1"/>
              <a:t>nonsense</a:t>
            </a:r>
            <a:r>
              <a:rPr lang="nb-NO" sz="2400" dirty="0"/>
              <a:t>-mediert </a:t>
            </a:r>
            <a:r>
              <a:rPr lang="nb-NO" sz="2400" dirty="0" err="1"/>
              <a:t>decay</a:t>
            </a:r>
            <a:r>
              <a:rPr lang="nb-NO" sz="2400" dirty="0"/>
              <a:t> (NMD) mekanismen, </a:t>
            </a:r>
            <a:br>
              <a:rPr lang="nb-NO" sz="2400" dirty="0"/>
            </a:br>
            <a:r>
              <a:rPr lang="nb-NO" sz="2400" dirty="0"/>
              <a:t>og det dannes et protein med en helt annen C-terminal ende.</a:t>
            </a:r>
          </a:p>
        </p:txBody>
      </p:sp>
    </p:spTree>
    <p:extLst>
      <p:ext uri="{BB962C8B-B14F-4D97-AF65-F5344CB8AC3E}">
        <p14:creationId xmlns:p14="http://schemas.microsoft.com/office/powerpoint/2010/main" val="2348920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27E071E-A250-FD42-812F-C6973B7D7A19}"/>
              </a:ext>
            </a:extLst>
          </p:cNvPr>
          <p:cNvSpPr>
            <a:spLocks noGrp="1"/>
          </p:cNvSpPr>
          <p:nvPr>
            <p:ph type="title"/>
          </p:nvPr>
        </p:nvSpPr>
        <p:spPr>
          <a:xfrm>
            <a:off x="271785" y="419177"/>
            <a:ext cx="10515600" cy="1325563"/>
          </a:xfrm>
        </p:spPr>
        <p:txBody>
          <a:bodyPr/>
          <a:lstStyle/>
          <a:p>
            <a:r>
              <a:rPr lang="nb-NO" dirty="0"/>
              <a:t>Hva kan konsekvensen av proteinfeil være?</a:t>
            </a:r>
          </a:p>
        </p:txBody>
      </p:sp>
      <p:sp>
        <p:nvSpPr>
          <p:cNvPr id="3" name="Plassholder for innhold 2">
            <a:extLst>
              <a:ext uri="{FF2B5EF4-FFF2-40B4-BE49-F238E27FC236}">
                <a16:creationId xmlns:a16="http://schemas.microsoft.com/office/drawing/2014/main" id="{3796AF1E-08D5-DE48-8D9B-542F577047F0}"/>
              </a:ext>
            </a:extLst>
          </p:cNvPr>
          <p:cNvSpPr>
            <a:spLocks noGrp="1"/>
          </p:cNvSpPr>
          <p:nvPr>
            <p:ph idx="1"/>
          </p:nvPr>
        </p:nvSpPr>
        <p:spPr>
          <a:xfrm>
            <a:off x="271785" y="1942522"/>
            <a:ext cx="11648430" cy="4667250"/>
          </a:xfrm>
        </p:spPr>
        <p:txBody>
          <a:bodyPr>
            <a:normAutofit/>
          </a:bodyPr>
          <a:lstStyle/>
          <a:p>
            <a:r>
              <a:rPr lang="nb-NO" dirty="0"/>
              <a:t>Funksjonstap (</a:t>
            </a:r>
            <a:r>
              <a:rPr lang="nb-NO" dirty="0" err="1"/>
              <a:t>LoF</a:t>
            </a:r>
            <a:r>
              <a:rPr lang="nb-NO" dirty="0"/>
              <a:t>) – vanligst. Mange varianter kan forårsake </a:t>
            </a:r>
            <a:r>
              <a:rPr lang="nb-NO" dirty="0" err="1"/>
              <a:t>LoF</a:t>
            </a:r>
            <a:r>
              <a:rPr lang="nb-NO" dirty="0"/>
              <a:t>.</a:t>
            </a:r>
            <a:br>
              <a:rPr lang="nb-NO" dirty="0"/>
            </a:br>
            <a:endParaRPr lang="nb-NO" dirty="0"/>
          </a:p>
          <a:p>
            <a:r>
              <a:rPr lang="nb-NO" dirty="0"/>
              <a:t>Aktivering av normalfunksjon (</a:t>
            </a:r>
            <a:r>
              <a:rPr lang="nb-NO" dirty="0" err="1"/>
              <a:t>GoF</a:t>
            </a:r>
            <a:r>
              <a:rPr lang="nb-NO" dirty="0"/>
              <a:t>) – f. eks. aktivering av en protein </a:t>
            </a:r>
            <a:r>
              <a:rPr lang="nb-NO" dirty="0" err="1"/>
              <a:t>kinase</a:t>
            </a:r>
            <a:r>
              <a:rPr lang="nb-NO" dirty="0"/>
              <a:t>. Kun noen få varianter kan gi slik </a:t>
            </a:r>
            <a:r>
              <a:rPr lang="nb-NO" dirty="0" err="1"/>
              <a:t>GoF</a:t>
            </a:r>
            <a:r>
              <a:rPr lang="nb-NO" dirty="0"/>
              <a:t>.</a:t>
            </a:r>
            <a:br>
              <a:rPr lang="nb-NO" dirty="0"/>
            </a:br>
            <a:endParaRPr lang="nb-NO" dirty="0"/>
          </a:p>
          <a:p>
            <a:r>
              <a:rPr lang="nb-NO" dirty="0"/>
              <a:t>Dominant-negativ effekt: forstyrring av andre proteiner el. proteinkomplekser </a:t>
            </a:r>
            <a:br>
              <a:rPr lang="nb-NO" dirty="0"/>
            </a:br>
            <a:r>
              <a:rPr lang="nb-NO" dirty="0"/>
              <a:t>(vanlig mekanisme ved f eks. </a:t>
            </a:r>
            <a:r>
              <a:rPr lang="nb-NO" dirty="0" err="1"/>
              <a:t>kollagenopatier</a:t>
            </a:r>
            <a:r>
              <a:rPr lang="nb-NO" dirty="0"/>
              <a:t> av typen OI)</a:t>
            </a:r>
            <a:br>
              <a:rPr lang="nb-NO" dirty="0"/>
            </a:br>
            <a:r>
              <a:rPr lang="nb-NO" dirty="0"/>
              <a:t> </a:t>
            </a:r>
          </a:p>
          <a:p>
            <a:r>
              <a:rPr lang="nb-NO" dirty="0"/>
              <a:t>Opphopning av ikke-nedbrytbart proteinmateriale i cellen (kan sees ved OI, ved enkelte triplettsykdommer, og ved trunkerende varianter i siste </a:t>
            </a:r>
            <a:r>
              <a:rPr lang="nb-NO" dirty="0" err="1"/>
              <a:t>ekson</a:t>
            </a:r>
            <a:r>
              <a:rPr lang="nb-NO" dirty="0"/>
              <a:t>)</a:t>
            </a:r>
          </a:p>
          <a:p>
            <a:pPr marL="0" indent="0">
              <a:buNone/>
            </a:pPr>
            <a:endParaRPr lang="nb-NO" dirty="0"/>
          </a:p>
          <a:p>
            <a:pPr marL="0" indent="0">
              <a:buNone/>
            </a:pPr>
            <a:endParaRPr lang="nb-NO" dirty="0"/>
          </a:p>
        </p:txBody>
      </p:sp>
    </p:spTree>
    <p:extLst>
      <p:ext uri="{BB962C8B-B14F-4D97-AF65-F5344CB8AC3E}">
        <p14:creationId xmlns:p14="http://schemas.microsoft.com/office/powerpoint/2010/main" val="4110001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E47BD6D-66B6-0FD8-50BB-E663760671F3}"/>
              </a:ext>
            </a:extLst>
          </p:cNvPr>
          <p:cNvSpPr>
            <a:spLocks noGrp="1"/>
          </p:cNvSpPr>
          <p:nvPr>
            <p:ph type="title"/>
          </p:nvPr>
        </p:nvSpPr>
        <p:spPr>
          <a:xfrm>
            <a:off x="412170" y="349341"/>
            <a:ext cx="10515600" cy="1325563"/>
          </a:xfrm>
        </p:spPr>
        <p:txBody>
          <a:bodyPr>
            <a:normAutofit/>
          </a:bodyPr>
          <a:lstStyle/>
          <a:p>
            <a:r>
              <a:rPr lang="nb-NO" sz="4000" dirty="0"/>
              <a:t>Missensevarianter er uforutsigbare:</a:t>
            </a:r>
            <a:br>
              <a:rPr lang="nb-NO" sz="4000" dirty="0"/>
            </a:br>
            <a:r>
              <a:rPr lang="nb-NO" sz="4000" dirty="0"/>
              <a:t>Eksempel 1: Funksjonstap av GLI2</a:t>
            </a:r>
          </a:p>
        </p:txBody>
      </p:sp>
      <p:pic>
        <p:nvPicPr>
          <p:cNvPr id="5" name="Bilde 4">
            <a:extLst>
              <a:ext uri="{FF2B5EF4-FFF2-40B4-BE49-F238E27FC236}">
                <a16:creationId xmlns:a16="http://schemas.microsoft.com/office/drawing/2014/main" id="{971E9C84-0E45-BF4F-29A5-B8BC19020950}"/>
              </a:ext>
            </a:extLst>
          </p:cNvPr>
          <p:cNvPicPr>
            <a:picLocks noChangeAspect="1"/>
          </p:cNvPicPr>
          <p:nvPr/>
        </p:nvPicPr>
        <p:blipFill>
          <a:blip r:embed="rId2"/>
          <a:stretch>
            <a:fillRect/>
          </a:stretch>
        </p:blipFill>
        <p:spPr>
          <a:xfrm>
            <a:off x="1457034" y="1917050"/>
            <a:ext cx="8739909" cy="3689455"/>
          </a:xfrm>
          <a:prstGeom prst="rect">
            <a:avLst/>
          </a:prstGeom>
        </p:spPr>
      </p:pic>
      <p:sp>
        <p:nvSpPr>
          <p:cNvPr id="6" name="TekstSylinder 5">
            <a:extLst>
              <a:ext uri="{FF2B5EF4-FFF2-40B4-BE49-F238E27FC236}">
                <a16:creationId xmlns:a16="http://schemas.microsoft.com/office/drawing/2014/main" id="{BB103636-0F4A-B8B6-4E94-C3B55C929D83}"/>
              </a:ext>
            </a:extLst>
          </p:cNvPr>
          <p:cNvSpPr txBox="1"/>
          <p:nvPr/>
        </p:nvSpPr>
        <p:spPr>
          <a:xfrm>
            <a:off x="412170" y="5720826"/>
            <a:ext cx="11536300" cy="954107"/>
          </a:xfrm>
          <a:prstGeom prst="rect">
            <a:avLst/>
          </a:prstGeom>
          <a:noFill/>
        </p:spPr>
        <p:txBody>
          <a:bodyPr wrap="none" rtlCol="0">
            <a:spAutoFit/>
          </a:bodyPr>
          <a:lstStyle/>
          <a:p>
            <a:r>
              <a:rPr lang="nb-NO" sz="2800" b="1" i="1" dirty="0">
                <a:solidFill>
                  <a:srgbClr val="FF0000"/>
                </a:solidFill>
              </a:rPr>
              <a:t>31 missensevarianter som tidligere har blitt rapportert som sykdomsgivende</a:t>
            </a:r>
            <a:br>
              <a:rPr lang="nb-NO" sz="2800" b="1" i="1" dirty="0">
                <a:solidFill>
                  <a:srgbClr val="FF0000"/>
                </a:solidFill>
              </a:rPr>
            </a:br>
            <a:r>
              <a:rPr lang="nb-NO" sz="2800" b="1" i="1" dirty="0">
                <a:solidFill>
                  <a:srgbClr val="FF0000"/>
                </a:solidFill>
              </a:rPr>
              <a:t> i litteraturen (disse finnes i HGMD databasen), var i realiteten benigne</a:t>
            </a:r>
          </a:p>
        </p:txBody>
      </p:sp>
    </p:spTree>
    <p:extLst>
      <p:ext uri="{BB962C8B-B14F-4D97-AF65-F5344CB8AC3E}">
        <p14:creationId xmlns:p14="http://schemas.microsoft.com/office/powerpoint/2010/main" val="3659809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Main graphic"/>
          <p:cNvPicPr/>
          <p:nvPr/>
        </p:nvPicPr>
        <p:blipFill>
          <a:blip r:embed="rId3"/>
          <a:stretch/>
        </p:blipFill>
        <p:spPr>
          <a:xfrm>
            <a:off x="1459325" y="1507519"/>
            <a:ext cx="9273349" cy="5133226"/>
          </a:xfrm>
          <a:prstGeom prst="rect">
            <a:avLst/>
          </a:prstGeom>
          <a:ln>
            <a:noFill/>
          </a:ln>
        </p:spPr>
      </p:pic>
      <p:sp>
        <p:nvSpPr>
          <p:cNvPr id="3" name="TekstSylinder 2">
            <a:extLst>
              <a:ext uri="{FF2B5EF4-FFF2-40B4-BE49-F238E27FC236}">
                <a16:creationId xmlns:a16="http://schemas.microsoft.com/office/drawing/2014/main" id="{398AF658-11A5-3F20-BC00-9DDB80624891}"/>
              </a:ext>
            </a:extLst>
          </p:cNvPr>
          <p:cNvSpPr txBox="1"/>
          <p:nvPr/>
        </p:nvSpPr>
        <p:spPr>
          <a:xfrm>
            <a:off x="406399" y="217255"/>
            <a:ext cx="11194473" cy="1015663"/>
          </a:xfrm>
          <a:prstGeom prst="rect">
            <a:avLst/>
          </a:prstGeom>
          <a:noFill/>
        </p:spPr>
        <p:txBody>
          <a:bodyPr wrap="square">
            <a:spAutoFit/>
          </a:bodyPr>
          <a:lstStyle/>
          <a:p>
            <a:r>
              <a:rPr lang="nb-NO" sz="2000" b="1" dirty="0"/>
              <a:t>Variabel </a:t>
            </a:r>
            <a:r>
              <a:rPr lang="nb-NO" sz="2000" b="1" dirty="0" err="1"/>
              <a:t>penetrans</a:t>
            </a:r>
            <a:r>
              <a:rPr lang="nb-NO" sz="2000" b="1" dirty="0"/>
              <a:t> og ekspressivitet: fra </a:t>
            </a:r>
            <a:r>
              <a:rPr lang="nb-NO" sz="2000" b="1" dirty="0" err="1"/>
              <a:t>polydaktyli</a:t>
            </a:r>
            <a:r>
              <a:rPr lang="nb-NO" sz="2000" b="1" dirty="0"/>
              <a:t> - til hypofysesvikt - til </a:t>
            </a:r>
            <a:r>
              <a:rPr lang="nb-NO" sz="2000" b="1" dirty="0" err="1"/>
              <a:t>holoprosencefali</a:t>
            </a:r>
            <a:r>
              <a:rPr lang="nb-NO" sz="2000" b="1" dirty="0"/>
              <a:t>!</a:t>
            </a:r>
            <a:br>
              <a:rPr lang="nb-NO" sz="2000" b="1" dirty="0"/>
            </a:br>
            <a:r>
              <a:rPr lang="nb-NO" sz="2000" b="1" dirty="0"/>
              <a:t>Delesjon av genet gir samme fenotype: genet er altså </a:t>
            </a:r>
            <a:r>
              <a:rPr lang="nb-NO" sz="2000" b="1" dirty="0" err="1"/>
              <a:t>haploinsuffisient</a:t>
            </a:r>
            <a:r>
              <a:rPr lang="nb-NO" sz="2000" b="1" dirty="0"/>
              <a:t>.</a:t>
            </a:r>
          </a:p>
          <a:p>
            <a:r>
              <a:rPr lang="nb-NO" sz="2000" b="1" dirty="0"/>
              <a:t>Vanligste fenotype - om noen - hos foreldre til et kritisk sykt barn, var isolert </a:t>
            </a:r>
            <a:r>
              <a:rPr lang="nb-NO" sz="2000" b="1" dirty="0" err="1"/>
              <a:t>polydaktyli</a:t>
            </a:r>
            <a:r>
              <a:rPr lang="nb-NO" sz="2000" b="1" dirty="0"/>
              <a:t>….</a:t>
            </a:r>
          </a:p>
        </p:txBody>
      </p:sp>
    </p:spTree>
  </p:cSld>
  <p:clrMapOvr>
    <a:masterClrMapping/>
  </p:clrMapOvr>
  <p:transition>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Main graphic"/>
          <p:cNvPicPr/>
          <p:nvPr/>
        </p:nvPicPr>
        <p:blipFill>
          <a:blip r:embed="rId3"/>
          <a:stretch/>
        </p:blipFill>
        <p:spPr>
          <a:xfrm>
            <a:off x="275818" y="205904"/>
            <a:ext cx="5820182" cy="6388859"/>
          </a:xfrm>
          <a:prstGeom prst="rect">
            <a:avLst/>
          </a:prstGeom>
          <a:ln>
            <a:noFill/>
          </a:ln>
        </p:spPr>
      </p:pic>
      <p:sp>
        <p:nvSpPr>
          <p:cNvPr id="3" name="TekstSylinder 2">
            <a:extLst>
              <a:ext uri="{FF2B5EF4-FFF2-40B4-BE49-F238E27FC236}">
                <a16:creationId xmlns:a16="http://schemas.microsoft.com/office/drawing/2014/main" id="{E6C845D2-7BA9-864F-2E59-0C2395EB37B2}"/>
              </a:ext>
            </a:extLst>
          </p:cNvPr>
          <p:cNvSpPr txBox="1"/>
          <p:nvPr/>
        </p:nvSpPr>
        <p:spPr>
          <a:xfrm>
            <a:off x="5347855" y="716044"/>
            <a:ext cx="6502400" cy="2246769"/>
          </a:xfrm>
          <a:prstGeom prst="rect">
            <a:avLst/>
          </a:prstGeom>
          <a:noFill/>
        </p:spPr>
        <p:txBody>
          <a:bodyPr wrap="square">
            <a:spAutoFit/>
          </a:bodyPr>
          <a:lstStyle/>
          <a:p>
            <a:r>
              <a:rPr lang="nb-NO" sz="2000" dirty="0"/>
              <a:t>Takket være </a:t>
            </a:r>
            <a:r>
              <a:rPr lang="nb-NO" sz="2000" b="1" dirty="0"/>
              <a:t>AlpaFold-2</a:t>
            </a:r>
            <a:r>
              <a:rPr lang="nb-NO" sz="2000" dirty="0"/>
              <a:t>, et KI-basert proteinfoldingsprogram,</a:t>
            </a:r>
            <a:br>
              <a:rPr lang="nb-NO" sz="2000" dirty="0"/>
            </a:br>
            <a:r>
              <a:rPr lang="nb-NO" sz="2000" dirty="0"/>
              <a:t>kan vi bedømme sannsynligheten for at en missensevariant forstyrrer proteinfunksjonen. </a:t>
            </a:r>
            <a:br>
              <a:rPr lang="nb-NO" sz="2000" dirty="0"/>
            </a:br>
            <a:br>
              <a:rPr lang="nb-NO" sz="2000" dirty="0"/>
            </a:br>
            <a:r>
              <a:rPr lang="nb-NO" sz="2000" dirty="0"/>
              <a:t>Bare 7 </a:t>
            </a:r>
            <a:r>
              <a:rPr lang="nb-NO" sz="2000" i="1" dirty="0"/>
              <a:t>GLI2</a:t>
            </a:r>
            <a:r>
              <a:rPr lang="nb-NO" sz="2000" dirty="0"/>
              <a:t> missensevarianter var patogene, og alle disse befant seg  i DNA bindingsdomenet (i mørkeblått: Proteinets DNA-bindende </a:t>
            </a:r>
            <a:r>
              <a:rPr lang="nb-NO" sz="2000" dirty="0" err="1"/>
              <a:t>Zn</a:t>
            </a:r>
            <a:r>
              <a:rPr lang="nb-NO" sz="2000" dirty="0"/>
              <a:t>-inneholdende «fingre»).</a:t>
            </a:r>
          </a:p>
        </p:txBody>
      </p:sp>
    </p:spTree>
  </p:cSld>
  <p:clrMapOvr>
    <a:masterClrMapping/>
  </p:clrMapOvr>
  <p:transition>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13080F5-3A2A-9542-BF54-9DD45FB5FBAB}"/>
              </a:ext>
            </a:extLst>
          </p:cNvPr>
          <p:cNvSpPr>
            <a:spLocks noGrp="1"/>
          </p:cNvSpPr>
          <p:nvPr>
            <p:ph type="title"/>
          </p:nvPr>
        </p:nvSpPr>
        <p:spPr>
          <a:xfrm>
            <a:off x="355824" y="35860"/>
            <a:ext cx="10515600" cy="1325563"/>
          </a:xfrm>
        </p:spPr>
        <p:txBody>
          <a:bodyPr/>
          <a:lstStyle/>
          <a:p>
            <a:r>
              <a:rPr lang="nb-NO" dirty="0"/>
              <a:t>Eksempel 2: </a:t>
            </a:r>
            <a:r>
              <a:rPr lang="nb-NO" dirty="0" err="1"/>
              <a:t>GoF</a:t>
            </a:r>
            <a:r>
              <a:rPr lang="nb-NO" dirty="0"/>
              <a:t> av FGFR3</a:t>
            </a:r>
          </a:p>
        </p:txBody>
      </p:sp>
      <p:pic>
        <p:nvPicPr>
          <p:cNvPr id="1028" name="Picture 4">
            <a:extLst>
              <a:ext uri="{FF2B5EF4-FFF2-40B4-BE49-F238E27FC236}">
                <a16:creationId xmlns:a16="http://schemas.microsoft.com/office/drawing/2014/main" id="{DC93DAEF-C600-3D4A-8DFE-312D0325FB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6576" y="206871"/>
            <a:ext cx="3020458" cy="4397786"/>
          </a:xfrm>
          <a:prstGeom prst="rect">
            <a:avLst/>
          </a:prstGeom>
          <a:noFill/>
          <a:extLst>
            <a:ext uri="{909E8E84-426E-40DD-AFC4-6F175D3DCCD1}">
              <a14:hiddenFill xmlns:a14="http://schemas.microsoft.com/office/drawing/2010/main">
                <a:solidFill>
                  <a:srgbClr val="FFFFFF"/>
                </a:solidFill>
              </a14:hiddenFill>
            </a:ext>
          </a:extLst>
        </p:spPr>
      </p:pic>
      <p:sp>
        <p:nvSpPr>
          <p:cNvPr id="9" name="TekstSylinder 8">
            <a:extLst>
              <a:ext uri="{FF2B5EF4-FFF2-40B4-BE49-F238E27FC236}">
                <a16:creationId xmlns:a16="http://schemas.microsoft.com/office/drawing/2014/main" id="{D812A517-E96E-5946-9C58-2E9CEB9E8A8D}"/>
              </a:ext>
            </a:extLst>
          </p:cNvPr>
          <p:cNvSpPr txBox="1"/>
          <p:nvPr/>
        </p:nvSpPr>
        <p:spPr>
          <a:xfrm>
            <a:off x="355824" y="1254645"/>
            <a:ext cx="9075433" cy="830997"/>
          </a:xfrm>
          <a:prstGeom prst="rect">
            <a:avLst/>
          </a:prstGeom>
          <a:noFill/>
        </p:spPr>
        <p:txBody>
          <a:bodyPr wrap="none" rtlCol="0">
            <a:spAutoFit/>
          </a:bodyPr>
          <a:lstStyle/>
          <a:p>
            <a:r>
              <a:rPr lang="nb-NO" sz="2400" b="1" dirty="0" err="1"/>
              <a:t>Akondroplasi</a:t>
            </a:r>
            <a:r>
              <a:rPr lang="nb-NO" sz="2400" dirty="0"/>
              <a:t>: Skyldes Gly380Arg i FGFR3 som forårsaker mild ligand-</a:t>
            </a:r>
            <a:br>
              <a:rPr lang="nb-NO" sz="2400" dirty="0"/>
            </a:br>
            <a:r>
              <a:rPr lang="nb-NO" sz="2400" dirty="0"/>
              <a:t>(FGF)-uavhengig aktivering av denne reseptor tyrosin </a:t>
            </a:r>
            <a:r>
              <a:rPr lang="nb-NO" sz="2400" dirty="0" err="1"/>
              <a:t>kinasen</a:t>
            </a:r>
            <a:r>
              <a:rPr lang="nb-NO" sz="2400" dirty="0"/>
              <a:t> (RTK).</a:t>
            </a:r>
          </a:p>
        </p:txBody>
      </p:sp>
      <p:pic>
        <p:nvPicPr>
          <p:cNvPr id="1032" name="Picture 8" descr="Switching on kinases: oncogenic activation of BRAF and the PDGFR family |  Nature Reviews Cancer">
            <a:hlinkClick r:id="rId3"/>
            <a:extLst>
              <a:ext uri="{FF2B5EF4-FFF2-40B4-BE49-F238E27FC236}">
                <a16:creationId xmlns:a16="http://schemas.microsoft.com/office/drawing/2014/main" id="{D38DB417-BCE8-FF4C-9839-69787ADF8C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672" y="2340024"/>
            <a:ext cx="5443205" cy="4545075"/>
          </a:xfrm>
          <a:prstGeom prst="rect">
            <a:avLst/>
          </a:prstGeom>
          <a:noFill/>
          <a:extLst>
            <a:ext uri="{909E8E84-426E-40DD-AFC4-6F175D3DCCD1}">
              <a14:hiddenFill xmlns:a14="http://schemas.microsoft.com/office/drawing/2010/main">
                <a:solidFill>
                  <a:srgbClr val="FFFFFF"/>
                </a:solidFill>
              </a14:hiddenFill>
            </a:ext>
          </a:extLst>
        </p:spPr>
      </p:pic>
      <p:sp>
        <p:nvSpPr>
          <p:cNvPr id="3" name="TekstSylinder 2">
            <a:extLst>
              <a:ext uri="{FF2B5EF4-FFF2-40B4-BE49-F238E27FC236}">
                <a16:creationId xmlns:a16="http://schemas.microsoft.com/office/drawing/2014/main" id="{CA1523B8-A8C3-5C15-255A-FEE59834F746}"/>
              </a:ext>
            </a:extLst>
          </p:cNvPr>
          <p:cNvSpPr txBox="1"/>
          <p:nvPr/>
        </p:nvSpPr>
        <p:spPr>
          <a:xfrm>
            <a:off x="5918877" y="4914557"/>
            <a:ext cx="6407523" cy="1569660"/>
          </a:xfrm>
          <a:prstGeom prst="rect">
            <a:avLst/>
          </a:prstGeom>
          <a:noFill/>
        </p:spPr>
        <p:txBody>
          <a:bodyPr wrap="none" rtlCol="0">
            <a:spAutoFit/>
          </a:bodyPr>
          <a:lstStyle/>
          <a:p>
            <a:r>
              <a:rPr lang="nb-NO" sz="2400" dirty="0"/>
              <a:t>Mange vekstfaktorer er </a:t>
            </a:r>
            <a:r>
              <a:rPr lang="nb-NO" sz="2400" dirty="0" err="1"/>
              <a:t>RTK’er</a:t>
            </a:r>
            <a:r>
              <a:rPr lang="nb-NO" sz="2400" dirty="0"/>
              <a:t>, og somatiske</a:t>
            </a:r>
            <a:br>
              <a:rPr lang="nb-NO" sz="2400" dirty="0"/>
            </a:br>
            <a:r>
              <a:rPr lang="nb-NO" sz="2400" dirty="0" err="1"/>
              <a:t>GoF</a:t>
            </a:r>
            <a:r>
              <a:rPr lang="nb-NO" sz="2400" dirty="0"/>
              <a:t> varianter eller translokasjoner som aktiverer </a:t>
            </a:r>
            <a:br>
              <a:rPr lang="nb-NO" sz="2400" dirty="0"/>
            </a:br>
            <a:r>
              <a:rPr lang="nb-NO" sz="2400" dirty="0"/>
              <a:t>tyrosin </a:t>
            </a:r>
            <a:r>
              <a:rPr lang="nb-NO" sz="2400" dirty="0" err="1"/>
              <a:t>kinasen</a:t>
            </a:r>
            <a:r>
              <a:rPr lang="nb-NO" sz="2400" dirty="0"/>
              <a:t> er vanlig i kreftceller. </a:t>
            </a:r>
            <a:br>
              <a:rPr lang="nb-NO" sz="2400" dirty="0"/>
            </a:br>
            <a:r>
              <a:rPr lang="nb-NO" sz="2400" dirty="0"/>
              <a:t>Behandlingen kan være tyrosin </a:t>
            </a:r>
            <a:r>
              <a:rPr lang="nb-NO" sz="2400" dirty="0" err="1"/>
              <a:t>kinase</a:t>
            </a:r>
            <a:r>
              <a:rPr lang="nb-NO" sz="2400" dirty="0"/>
              <a:t> </a:t>
            </a:r>
            <a:r>
              <a:rPr lang="nb-NO" sz="2400" dirty="0" err="1"/>
              <a:t>hemmere</a:t>
            </a:r>
            <a:r>
              <a:rPr lang="nb-NO" sz="2400" dirty="0"/>
              <a:t>. </a:t>
            </a:r>
          </a:p>
        </p:txBody>
      </p:sp>
    </p:spTree>
    <p:extLst>
      <p:ext uri="{BB962C8B-B14F-4D97-AF65-F5344CB8AC3E}">
        <p14:creationId xmlns:p14="http://schemas.microsoft.com/office/powerpoint/2010/main" val="2177010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2B3845F-6BF4-834C-AB61-A77AE6821B3F}"/>
              </a:ext>
            </a:extLst>
          </p:cNvPr>
          <p:cNvSpPr>
            <a:spLocks noGrp="1"/>
          </p:cNvSpPr>
          <p:nvPr>
            <p:ph type="title"/>
          </p:nvPr>
        </p:nvSpPr>
        <p:spPr/>
        <p:txBody>
          <a:bodyPr>
            <a:normAutofit/>
          </a:bodyPr>
          <a:lstStyle/>
          <a:p>
            <a:r>
              <a:rPr lang="nb-NO" dirty="0"/>
              <a:t>Eksempel 3: Endret funksjon av hjernens </a:t>
            </a:r>
            <a:br>
              <a:rPr lang="nb-NO" dirty="0"/>
            </a:br>
            <a:r>
              <a:rPr lang="nb-NO" dirty="0"/>
              <a:t>viktigste kalsiumkanal: CACNA1A</a:t>
            </a:r>
          </a:p>
        </p:txBody>
      </p:sp>
      <p:sp>
        <p:nvSpPr>
          <p:cNvPr id="5" name="Freeform 13">
            <a:extLst>
              <a:ext uri="{FF2B5EF4-FFF2-40B4-BE49-F238E27FC236}">
                <a16:creationId xmlns:a16="http://schemas.microsoft.com/office/drawing/2014/main" id="{DDFEFB72-0C2A-4745-AD04-783DF6C3D2BE}"/>
              </a:ext>
            </a:extLst>
          </p:cNvPr>
          <p:cNvSpPr>
            <a:spLocks/>
          </p:cNvSpPr>
          <p:nvPr/>
        </p:nvSpPr>
        <p:spPr bwMode="auto">
          <a:xfrm>
            <a:off x="7046913" y="3968750"/>
            <a:ext cx="2362200" cy="2006600"/>
          </a:xfrm>
          <a:custGeom>
            <a:avLst/>
            <a:gdLst>
              <a:gd name="T0" fmla="*/ 904 w 1016"/>
              <a:gd name="T1" fmla="*/ 0 h 712"/>
              <a:gd name="T2" fmla="*/ 796 w 1016"/>
              <a:gd name="T3" fmla="*/ 100 h 712"/>
              <a:gd name="T4" fmla="*/ 692 w 1016"/>
              <a:gd name="T5" fmla="*/ 132 h 712"/>
              <a:gd name="T6" fmla="*/ 656 w 1016"/>
              <a:gd name="T7" fmla="*/ 156 h 712"/>
              <a:gd name="T8" fmla="*/ 644 w 1016"/>
              <a:gd name="T9" fmla="*/ 164 h 712"/>
              <a:gd name="T10" fmla="*/ 648 w 1016"/>
              <a:gd name="T11" fmla="*/ 212 h 712"/>
              <a:gd name="T12" fmla="*/ 708 w 1016"/>
              <a:gd name="T13" fmla="*/ 248 h 712"/>
              <a:gd name="T14" fmla="*/ 952 w 1016"/>
              <a:gd name="T15" fmla="*/ 288 h 712"/>
              <a:gd name="T16" fmla="*/ 1016 w 1016"/>
              <a:gd name="T17" fmla="*/ 340 h 712"/>
              <a:gd name="T18" fmla="*/ 940 w 1016"/>
              <a:gd name="T19" fmla="*/ 444 h 712"/>
              <a:gd name="T20" fmla="*/ 224 w 1016"/>
              <a:gd name="T21" fmla="*/ 612 h 712"/>
              <a:gd name="T22" fmla="*/ 60 w 1016"/>
              <a:gd name="T23" fmla="*/ 628 h 712"/>
              <a:gd name="T24" fmla="*/ 52 w 1016"/>
              <a:gd name="T25" fmla="*/ 640 h 712"/>
              <a:gd name="T26" fmla="*/ 20 w 1016"/>
              <a:gd name="T27" fmla="*/ 672 h 712"/>
              <a:gd name="T28" fmla="*/ 0 w 1016"/>
              <a:gd name="T29" fmla="*/ 712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16" h="712">
                <a:moveTo>
                  <a:pt x="904" y="0"/>
                </a:moveTo>
                <a:cubicBezTo>
                  <a:pt x="891" y="50"/>
                  <a:pt x="844" y="83"/>
                  <a:pt x="796" y="100"/>
                </a:cubicBezTo>
                <a:cubicBezTo>
                  <a:pt x="761" y="112"/>
                  <a:pt x="692" y="132"/>
                  <a:pt x="692" y="132"/>
                </a:cubicBezTo>
                <a:cubicBezTo>
                  <a:pt x="680" y="140"/>
                  <a:pt x="668" y="148"/>
                  <a:pt x="656" y="156"/>
                </a:cubicBezTo>
                <a:cubicBezTo>
                  <a:pt x="652" y="158"/>
                  <a:pt x="644" y="164"/>
                  <a:pt x="644" y="164"/>
                </a:cubicBezTo>
                <a:cubicBezTo>
                  <a:pt x="631" y="189"/>
                  <a:pt x="628" y="187"/>
                  <a:pt x="648" y="212"/>
                </a:cubicBezTo>
                <a:cubicBezTo>
                  <a:pt x="628" y="241"/>
                  <a:pt x="691" y="245"/>
                  <a:pt x="708" y="248"/>
                </a:cubicBezTo>
                <a:cubicBezTo>
                  <a:pt x="789" y="260"/>
                  <a:pt x="870" y="271"/>
                  <a:pt x="952" y="288"/>
                </a:cubicBezTo>
                <a:cubicBezTo>
                  <a:pt x="980" y="302"/>
                  <a:pt x="1001" y="311"/>
                  <a:pt x="1016" y="340"/>
                </a:cubicBezTo>
                <a:cubicBezTo>
                  <a:pt x="985" y="370"/>
                  <a:pt x="980" y="431"/>
                  <a:pt x="940" y="444"/>
                </a:cubicBezTo>
                <a:cubicBezTo>
                  <a:pt x="704" y="518"/>
                  <a:pt x="471" y="584"/>
                  <a:pt x="224" y="612"/>
                </a:cubicBezTo>
                <a:cubicBezTo>
                  <a:pt x="168" y="605"/>
                  <a:pt x="113" y="610"/>
                  <a:pt x="60" y="628"/>
                </a:cubicBezTo>
                <a:cubicBezTo>
                  <a:pt x="57" y="632"/>
                  <a:pt x="55" y="636"/>
                  <a:pt x="52" y="640"/>
                </a:cubicBezTo>
                <a:cubicBezTo>
                  <a:pt x="41" y="651"/>
                  <a:pt x="28" y="659"/>
                  <a:pt x="20" y="672"/>
                </a:cubicBezTo>
                <a:cubicBezTo>
                  <a:pt x="11" y="684"/>
                  <a:pt x="0" y="712"/>
                  <a:pt x="0" y="712"/>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6" name="Freeform 14">
            <a:extLst>
              <a:ext uri="{FF2B5EF4-FFF2-40B4-BE49-F238E27FC236}">
                <a16:creationId xmlns:a16="http://schemas.microsoft.com/office/drawing/2014/main" id="{B50B80CC-C5FE-3345-8DC7-337F11A35DC2}"/>
              </a:ext>
            </a:extLst>
          </p:cNvPr>
          <p:cNvSpPr>
            <a:spLocks/>
          </p:cNvSpPr>
          <p:nvPr/>
        </p:nvSpPr>
        <p:spPr bwMode="auto">
          <a:xfrm>
            <a:off x="2601913" y="2597150"/>
            <a:ext cx="646113" cy="660400"/>
          </a:xfrm>
          <a:custGeom>
            <a:avLst/>
            <a:gdLst>
              <a:gd name="T0" fmla="*/ 16 w 407"/>
              <a:gd name="T1" fmla="*/ 240 h 416"/>
              <a:gd name="T2" fmla="*/ 16 w 407"/>
              <a:gd name="T3" fmla="*/ 96 h 416"/>
              <a:gd name="T4" fmla="*/ 112 w 407"/>
              <a:gd name="T5" fmla="*/ 48 h 416"/>
              <a:gd name="T6" fmla="*/ 160 w 407"/>
              <a:gd name="T7" fmla="*/ 384 h 416"/>
              <a:gd name="T8" fmla="*/ 256 w 407"/>
              <a:gd name="T9" fmla="*/ 240 h 416"/>
              <a:gd name="T10" fmla="*/ 256 w 407"/>
              <a:gd name="T11" fmla="*/ 96 h 416"/>
              <a:gd name="T12" fmla="*/ 352 w 407"/>
              <a:gd name="T13" fmla="*/ 96 h 416"/>
              <a:gd name="T14" fmla="*/ 400 w 407"/>
              <a:gd name="T15" fmla="*/ 288 h 416"/>
              <a:gd name="T16" fmla="*/ 400 w 407"/>
              <a:gd name="T17" fmla="*/ 240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416">
                <a:moveTo>
                  <a:pt x="16" y="240"/>
                </a:moveTo>
                <a:cubicBezTo>
                  <a:pt x="8" y="184"/>
                  <a:pt x="0" y="128"/>
                  <a:pt x="16" y="96"/>
                </a:cubicBezTo>
                <a:cubicBezTo>
                  <a:pt x="32" y="64"/>
                  <a:pt x="88" y="0"/>
                  <a:pt x="112" y="48"/>
                </a:cubicBezTo>
                <a:cubicBezTo>
                  <a:pt x="136" y="96"/>
                  <a:pt x="136" y="352"/>
                  <a:pt x="160" y="384"/>
                </a:cubicBezTo>
                <a:cubicBezTo>
                  <a:pt x="184" y="416"/>
                  <a:pt x="240" y="287"/>
                  <a:pt x="256" y="240"/>
                </a:cubicBezTo>
                <a:cubicBezTo>
                  <a:pt x="271" y="192"/>
                  <a:pt x="240" y="120"/>
                  <a:pt x="256" y="96"/>
                </a:cubicBezTo>
                <a:cubicBezTo>
                  <a:pt x="272" y="72"/>
                  <a:pt x="328" y="64"/>
                  <a:pt x="352" y="96"/>
                </a:cubicBezTo>
                <a:cubicBezTo>
                  <a:pt x="376" y="128"/>
                  <a:pt x="392" y="264"/>
                  <a:pt x="400" y="288"/>
                </a:cubicBezTo>
                <a:cubicBezTo>
                  <a:pt x="407" y="311"/>
                  <a:pt x="403" y="275"/>
                  <a:pt x="400" y="240"/>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7" name="Freeform 15">
            <a:extLst>
              <a:ext uri="{FF2B5EF4-FFF2-40B4-BE49-F238E27FC236}">
                <a16:creationId xmlns:a16="http://schemas.microsoft.com/office/drawing/2014/main" id="{94AB8529-6473-6347-8A61-C34F3F542174}"/>
              </a:ext>
            </a:extLst>
          </p:cNvPr>
          <p:cNvSpPr>
            <a:spLocks/>
          </p:cNvSpPr>
          <p:nvPr/>
        </p:nvSpPr>
        <p:spPr bwMode="auto">
          <a:xfrm>
            <a:off x="4608513" y="2597150"/>
            <a:ext cx="646113" cy="660400"/>
          </a:xfrm>
          <a:custGeom>
            <a:avLst/>
            <a:gdLst>
              <a:gd name="T0" fmla="*/ 16 w 407"/>
              <a:gd name="T1" fmla="*/ 240 h 416"/>
              <a:gd name="T2" fmla="*/ 16 w 407"/>
              <a:gd name="T3" fmla="*/ 96 h 416"/>
              <a:gd name="T4" fmla="*/ 112 w 407"/>
              <a:gd name="T5" fmla="*/ 48 h 416"/>
              <a:gd name="T6" fmla="*/ 160 w 407"/>
              <a:gd name="T7" fmla="*/ 384 h 416"/>
              <a:gd name="T8" fmla="*/ 256 w 407"/>
              <a:gd name="T9" fmla="*/ 240 h 416"/>
              <a:gd name="T10" fmla="*/ 256 w 407"/>
              <a:gd name="T11" fmla="*/ 96 h 416"/>
              <a:gd name="T12" fmla="*/ 352 w 407"/>
              <a:gd name="T13" fmla="*/ 96 h 416"/>
              <a:gd name="T14" fmla="*/ 400 w 407"/>
              <a:gd name="T15" fmla="*/ 288 h 416"/>
              <a:gd name="T16" fmla="*/ 400 w 407"/>
              <a:gd name="T17" fmla="*/ 240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416">
                <a:moveTo>
                  <a:pt x="16" y="240"/>
                </a:moveTo>
                <a:cubicBezTo>
                  <a:pt x="8" y="184"/>
                  <a:pt x="0" y="128"/>
                  <a:pt x="16" y="96"/>
                </a:cubicBezTo>
                <a:cubicBezTo>
                  <a:pt x="32" y="64"/>
                  <a:pt x="88" y="0"/>
                  <a:pt x="112" y="48"/>
                </a:cubicBezTo>
                <a:cubicBezTo>
                  <a:pt x="136" y="96"/>
                  <a:pt x="136" y="352"/>
                  <a:pt x="160" y="384"/>
                </a:cubicBezTo>
                <a:cubicBezTo>
                  <a:pt x="184" y="416"/>
                  <a:pt x="240" y="287"/>
                  <a:pt x="256" y="240"/>
                </a:cubicBezTo>
                <a:cubicBezTo>
                  <a:pt x="271" y="192"/>
                  <a:pt x="240" y="120"/>
                  <a:pt x="256" y="96"/>
                </a:cubicBezTo>
                <a:cubicBezTo>
                  <a:pt x="272" y="72"/>
                  <a:pt x="328" y="64"/>
                  <a:pt x="352" y="96"/>
                </a:cubicBezTo>
                <a:cubicBezTo>
                  <a:pt x="376" y="128"/>
                  <a:pt x="392" y="264"/>
                  <a:pt x="400" y="288"/>
                </a:cubicBezTo>
                <a:cubicBezTo>
                  <a:pt x="407" y="311"/>
                  <a:pt x="403" y="275"/>
                  <a:pt x="400" y="240"/>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8" name="Freeform 16">
            <a:extLst>
              <a:ext uri="{FF2B5EF4-FFF2-40B4-BE49-F238E27FC236}">
                <a16:creationId xmlns:a16="http://schemas.microsoft.com/office/drawing/2014/main" id="{B8F937A3-9194-F64F-AAE1-38DBBAC9208B}"/>
              </a:ext>
            </a:extLst>
          </p:cNvPr>
          <p:cNvSpPr>
            <a:spLocks/>
          </p:cNvSpPr>
          <p:nvPr/>
        </p:nvSpPr>
        <p:spPr bwMode="auto">
          <a:xfrm>
            <a:off x="6665913" y="2597150"/>
            <a:ext cx="646113" cy="660400"/>
          </a:xfrm>
          <a:custGeom>
            <a:avLst/>
            <a:gdLst>
              <a:gd name="T0" fmla="*/ 16 w 407"/>
              <a:gd name="T1" fmla="*/ 240 h 416"/>
              <a:gd name="T2" fmla="*/ 16 w 407"/>
              <a:gd name="T3" fmla="*/ 96 h 416"/>
              <a:gd name="T4" fmla="*/ 112 w 407"/>
              <a:gd name="T5" fmla="*/ 48 h 416"/>
              <a:gd name="T6" fmla="*/ 160 w 407"/>
              <a:gd name="T7" fmla="*/ 384 h 416"/>
              <a:gd name="T8" fmla="*/ 256 w 407"/>
              <a:gd name="T9" fmla="*/ 240 h 416"/>
              <a:gd name="T10" fmla="*/ 256 w 407"/>
              <a:gd name="T11" fmla="*/ 96 h 416"/>
              <a:gd name="T12" fmla="*/ 352 w 407"/>
              <a:gd name="T13" fmla="*/ 96 h 416"/>
              <a:gd name="T14" fmla="*/ 400 w 407"/>
              <a:gd name="T15" fmla="*/ 288 h 416"/>
              <a:gd name="T16" fmla="*/ 400 w 407"/>
              <a:gd name="T17" fmla="*/ 240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416">
                <a:moveTo>
                  <a:pt x="16" y="240"/>
                </a:moveTo>
                <a:cubicBezTo>
                  <a:pt x="8" y="184"/>
                  <a:pt x="0" y="128"/>
                  <a:pt x="16" y="96"/>
                </a:cubicBezTo>
                <a:cubicBezTo>
                  <a:pt x="32" y="64"/>
                  <a:pt x="88" y="0"/>
                  <a:pt x="112" y="48"/>
                </a:cubicBezTo>
                <a:cubicBezTo>
                  <a:pt x="136" y="96"/>
                  <a:pt x="136" y="352"/>
                  <a:pt x="160" y="384"/>
                </a:cubicBezTo>
                <a:cubicBezTo>
                  <a:pt x="184" y="416"/>
                  <a:pt x="240" y="287"/>
                  <a:pt x="256" y="240"/>
                </a:cubicBezTo>
                <a:cubicBezTo>
                  <a:pt x="271" y="192"/>
                  <a:pt x="240" y="120"/>
                  <a:pt x="256" y="96"/>
                </a:cubicBezTo>
                <a:cubicBezTo>
                  <a:pt x="272" y="72"/>
                  <a:pt x="328" y="64"/>
                  <a:pt x="352" y="96"/>
                </a:cubicBezTo>
                <a:cubicBezTo>
                  <a:pt x="376" y="128"/>
                  <a:pt x="392" y="264"/>
                  <a:pt x="400" y="288"/>
                </a:cubicBezTo>
                <a:cubicBezTo>
                  <a:pt x="407" y="311"/>
                  <a:pt x="403" y="275"/>
                  <a:pt x="400" y="240"/>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9" name="Freeform 17">
            <a:extLst>
              <a:ext uri="{FF2B5EF4-FFF2-40B4-BE49-F238E27FC236}">
                <a16:creationId xmlns:a16="http://schemas.microsoft.com/office/drawing/2014/main" id="{E78CC544-3F39-8246-A58E-407B5976B4A9}"/>
              </a:ext>
            </a:extLst>
          </p:cNvPr>
          <p:cNvSpPr>
            <a:spLocks/>
          </p:cNvSpPr>
          <p:nvPr/>
        </p:nvSpPr>
        <p:spPr bwMode="auto">
          <a:xfrm>
            <a:off x="8647113" y="2597150"/>
            <a:ext cx="533400" cy="660400"/>
          </a:xfrm>
          <a:custGeom>
            <a:avLst/>
            <a:gdLst>
              <a:gd name="T0" fmla="*/ 16 w 407"/>
              <a:gd name="T1" fmla="*/ 240 h 416"/>
              <a:gd name="T2" fmla="*/ 16 w 407"/>
              <a:gd name="T3" fmla="*/ 96 h 416"/>
              <a:gd name="T4" fmla="*/ 112 w 407"/>
              <a:gd name="T5" fmla="*/ 48 h 416"/>
              <a:gd name="T6" fmla="*/ 160 w 407"/>
              <a:gd name="T7" fmla="*/ 384 h 416"/>
              <a:gd name="T8" fmla="*/ 256 w 407"/>
              <a:gd name="T9" fmla="*/ 240 h 416"/>
              <a:gd name="T10" fmla="*/ 256 w 407"/>
              <a:gd name="T11" fmla="*/ 96 h 416"/>
              <a:gd name="T12" fmla="*/ 352 w 407"/>
              <a:gd name="T13" fmla="*/ 96 h 416"/>
              <a:gd name="T14" fmla="*/ 400 w 407"/>
              <a:gd name="T15" fmla="*/ 288 h 416"/>
              <a:gd name="T16" fmla="*/ 400 w 407"/>
              <a:gd name="T17" fmla="*/ 240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416">
                <a:moveTo>
                  <a:pt x="16" y="240"/>
                </a:moveTo>
                <a:cubicBezTo>
                  <a:pt x="8" y="184"/>
                  <a:pt x="0" y="128"/>
                  <a:pt x="16" y="96"/>
                </a:cubicBezTo>
                <a:cubicBezTo>
                  <a:pt x="32" y="64"/>
                  <a:pt x="88" y="0"/>
                  <a:pt x="112" y="48"/>
                </a:cubicBezTo>
                <a:cubicBezTo>
                  <a:pt x="136" y="96"/>
                  <a:pt x="136" y="352"/>
                  <a:pt x="160" y="384"/>
                </a:cubicBezTo>
                <a:cubicBezTo>
                  <a:pt x="184" y="416"/>
                  <a:pt x="240" y="287"/>
                  <a:pt x="256" y="240"/>
                </a:cubicBezTo>
                <a:cubicBezTo>
                  <a:pt x="271" y="192"/>
                  <a:pt x="240" y="120"/>
                  <a:pt x="256" y="96"/>
                </a:cubicBezTo>
                <a:cubicBezTo>
                  <a:pt x="272" y="72"/>
                  <a:pt x="328" y="64"/>
                  <a:pt x="352" y="96"/>
                </a:cubicBezTo>
                <a:cubicBezTo>
                  <a:pt x="376" y="128"/>
                  <a:pt x="392" y="264"/>
                  <a:pt x="400" y="288"/>
                </a:cubicBezTo>
                <a:cubicBezTo>
                  <a:pt x="407" y="311"/>
                  <a:pt x="403" y="275"/>
                  <a:pt x="400" y="240"/>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0" name="Freeform 18">
            <a:extLst>
              <a:ext uri="{FF2B5EF4-FFF2-40B4-BE49-F238E27FC236}">
                <a16:creationId xmlns:a16="http://schemas.microsoft.com/office/drawing/2014/main" id="{C41AEDD1-8755-7444-BCA7-C174A928B496}"/>
              </a:ext>
            </a:extLst>
          </p:cNvPr>
          <p:cNvSpPr>
            <a:spLocks/>
          </p:cNvSpPr>
          <p:nvPr/>
        </p:nvSpPr>
        <p:spPr bwMode="auto">
          <a:xfrm>
            <a:off x="5149851" y="3930650"/>
            <a:ext cx="639763" cy="647700"/>
          </a:xfrm>
          <a:custGeom>
            <a:avLst/>
            <a:gdLst>
              <a:gd name="T0" fmla="*/ 23 w 403"/>
              <a:gd name="T1" fmla="*/ 12 h 408"/>
              <a:gd name="T2" fmla="*/ 7 w 403"/>
              <a:gd name="T3" fmla="*/ 120 h 408"/>
              <a:gd name="T4" fmla="*/ 35 w 403"/>
              <a:gd name="T5" fmla="*/ 204 h 408"/>
              <a:gd name="T6" fmla="*/ 171 w 403"/>
              <a:gd name="T7" fmla="*/ 392 h 408"/>
              <a:gd name="T8" fmla="*/ 291 w 403"/>
              <a:gd name="T9" fmla="*/ 372 h 408"/>
              <a:gd name="T10" fmla="*/ 335 w 403"/>
              <a:gd name="T11" fmla="*/ 312 h 408"/>
              <a:gd name="T12" fmla="*/ 367 w 403"/>
              <a:gd name="T13" fmla="*/ 236 h 408"/>
              <a:gd name="T14" fmla="*/ 391 w 403"/>
              <a:gd name="T15" fmla="*/ 48 h 408"/>
              <a:gd name="T16" fmla="*/ 395 w 403"/>
              <a:gd name="T17" fmla="*/ 12 h 408"/>
              <a:gd name="T18" fmla="*/ 403 w 403"/>
              <a:gd name="T19" fmla="*/ 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3" h="408">
                <a:moveTo>
                  <a:pt x="23" y="12"/>
                </a:moveTo>
                <a:cubicBezTo>
                  <a:pt x="20" y="51"/>
                  <a:pt x="19" y="83"/>
                  <a:pt x="7" y="120"/>
                </a:cubicBezTo>
                <a:cubicBezTo>
                  <a:pt x="15" y="209"/>
                  <a:pt x="0" y="119"/>
                  <a:pt x="35" y="204"/>
                </a:cubicBezTo>
                <a:cubicBezTo>
                  <a:pt x="64" y="275"/>
                  <a:pt x="80" y="380"/>
                  <a:pt x="171" y="392"/>
                </a:cubicBezTo>
                <a:cubicBezTo>
                  <a:pt x="213" y="408"/>
                  <a:pt x="254" y="396"/>
                  <a:pt x="291" y="372"/>
                </a:cubicBezTo>
                <a:cubicBezTo>
                  <a:pt x="304" y="351"/>
                  <a:pt x="321" y="332"/>
                  <a:pt x="335" y="312"/>
                </a:cubicBezTo>
                <a:cubicBezTo>
                  <a:pt x="341" y="286"/>
                  <a:pt x="357" y="261"/>
                  <a:pt x="367" y="236"/>
                </a:cubicBezTo>
                <a:cubicBezTo>
                  <a:pt x="373" y="173"/>
                  <a:pt x="383" y="110"/>
                  <a:pt x="391" y="48"/>
                </a:cubicBezTo>
                <a:cubicBezTo>
                  <a:pt x="392" y="36"/>
                  <a:pt x="392" y="23"/>
                  <a:pt x="395" y="12"/>
                </a:cubicBezTo>
                <a:cubicBezTo>
                  <a:pt x="396" y="7"/>
                  <a:pt x="403" y="0"/>
                  <a:pt x="403" y="0"/>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1" name="Freeform 19">
            <a:extLst>
              <a:ext uri="{FF2B5EF4-FFF2-40B4-BE49-F238E27FC236}">
                <a16:creationId xmlns:a16="http://schemas.microsoft.com/office/drawing/2014/main" id="{BC5A03AD-5F43-2843-B5A7-CE4B0033CC5D}"/>
              </a:ext>
            </a:extLst>
          </p:cNvPr>
          <p:cNvSpPr>
            <a:spLocks/>
          </p:cNvSpPr>
          <p:nvPr/>
        </p:nvSpPr>
        <p:spPr bwMode="auto">
          <a:xfrm>
            <a:off x="7351713" y="3892550"/>
            <a:ext cx="482600" cy="354013"/>
          </a:xfrm>
          <a:custGeom>
            <a:avLst/>
            <a:gdLst>
              <a:gd name="T0" fmla="*/ 0 w 352"/>
              <a:gd name="T1" fmla="*/ 3 h 223"/>
              <a:gd name="T2" fmla="*/ 4 w 352"/>
              <a:gd name="T3" fmla="*/ 127 h 223"/>
              <a:gd name="T4" fmla="*/ 152 w 352"/>
              <a:gd name="T5" fmla="*/ 223 h 223"/>
              <a:gd name="T6" fmla="*/ 300 w 352"/>
              <a:gd name="T7" fmla="*/ 187 h 223"/>
              <a:gd name="T8" fmla="*/ 324 w 352"/>
              <a:gd name="T9" fmla="*/ 171 h 223"/>
              <a:gd name="T10" fmla="*/ 328 w 352"/>
              <a:gd name="T11" fmla="*/ 159 h 223"/>
              <a:gd name="T12" fmla="*/ 352 w 352"/>
              <a:gd name="T13" fmla="*/ 135 h 223"/>
              <a:gd name="T14" fmla="*/ 344 w 352"/>
              <a:gd name="T15" fmla="*/ 87 h 223"/>
              <a:gd name="T16" fmla="*/ 336 w 352"/>
              <a:gd name="T17" fmla="*/ 15 h 223"/>
              <a:gd name="T18" fmla="*/ 340 w 352"/>
              <a:gd name="T19" fmla="*/ 3 h 223"/>
              <a:gd name="T20" fmla="*/ 332 w 352"/>
              <a:gd name="T21" fmla="*/ 3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2" h="223">
                <a:moveTo>
                  <a:pt x="0" y="3"/>
                </a:moveTo>
                <a:cubicBezTo>
                  <a:pt x="1" y="44"/>
                  <a:pt x="0" y="85"/>
                  <a:pt x="4" y="127"/>
                </a:cubicBezTo>
                <a:cubicBezTo>
                  <a:pt x="10" y="205"/>
                  <a:pt x="95" y="204"/>
                  <a:pt x="152" y="223"/>
                </a:cubicBezTo>
                <a:cubicBezTo>
                  <a:pt x="201" y="210"/>
                  <a:pt x="250" y="199"/>
                  <a:pt x="300" y="187"/>
                </a:cubicBezTo>
                <a:cubicBezTo>
                  <a:pt x="308" y="181"/>
                  <a:pt x="320" y="180"/>
                  <a:pt x="324" y="171"/>
                </a:cubicBezTo>
                <a:cubicBezTo>
                  <a:pt x="325" y="167"/>
                  <a:pt x="325" y="162"/>
                  <a:pt x="328" y="159"/>
                </a:cubicBezTo>
                <a:cubicBezTo>
                  <a:pt x="334" y="150"/>
                  <a:pt x="352" y="135"/>
                  <a:pt x="352" y="135"/>
                </a:cubicBezTo>
                <a:cubicBezTo>
                  <a:pt x="342" y="115"/>
                  <a:pt x="350" y="106"/>
                  <a:pt x="344" y="87"/>
                </a:cubicBezTo>
                <a:cubicBezTo>
                  <a:pt x="341" y="62"/>
                  <a:pt x="336" y="39"/>
                  <a:pt x="336" y="15"/>
                </a:cubicBezTo>
                <a:cubicBezTo>
                  <a:pt x="336" y="10"/>
                  <a:pt x="341" y="7"/>
                  <a:pt x="340" y="3"/>
                </a:cubicBezTo>
                <a:cubicBezTo>
                  <a:pt x="339" y="0"/>
                  <a:pt x="334" y="3"/>
                  <a:pt x="332" y="3"/>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2" name="Freeform 20">
            <a:extLst>
              <a:ext uri="{FF2B5EF4-FFF2-40B4-BE49-F238E27FC236}">
                <a16:creationId xmlns:a16="http://schemas.microsoft.com/office/drawing/2014/main" id="{C9BBEF30-1971-514E-BDED-F805642C46BA}"/>
              </a:ext>
            </a:extLst>
          </p:cNvPr>
          <p:cNvSpPr>
            <a:spLocks/>
          </p:cNvSpPr>
          <p:nvPr/>
        </p:nvSpPr>
        <p:spPr bwMode="auto">
          <a:xfrm>
            <a:off x="3205163" y="3957638"/>
            <a:ext cx="558800" cy="354013"/>
          </a:xfrm>
          <a:custGeom>
            <a:avLst/>
            <a:gdLst>
              <a:gd name="T0" fmla="*/ 0 w 352"/>
              <a:gd name="T1" fmla="*/ 3 h 223"/>
              <a:gd name="T2" fmla="*/ 4 w 352"/>
              <a:gd name="T3" fmla="*/ 127 h 223"/>
              <a:gd name="T4" fmla="*/ 152 w 352"/>
              <a:gd name="T5" fmla="*/ 223 h 223"/>
              <a:gd name="T6" fmla="*/ 300 w 352"/>
              <a:gd name="T7" fmla="*/ 187 h 223"/>
              <a:gd name="T8" fmla="*/ 324 w 352"/>
              <a:gd name="T9" fmla="*/ 171 h 223"/>
              <a:gd name="T10" fmla="*/ 328 w 352"/>
              <a:gd name="T11" fmla="*/ 159 h 223"/>
              <a:gd name="T12" fmla="*/ 352 w 352"/>
              <a:gd name="T13" fmla="*/ 135 h 223"/>
              <a:gd name="T14" fmla="*/ 344 w 352"/>
              <a:gd name="T15" fmla="*/ 87 h 223"/>
              <a:gd name="T16" fmla="*/ 336 w 352"/>
              <a:gd name="T17" fmla="*/ 15 h 223"/>
              <a:gd name="T18" fmla="*/ 340 w 352"/>
              <a:gd name="T19" fmla="*/ 3 h 223"/>
              <a:gd name="T20" fmla="*/ 332 w 352"/>
              <a:gd name="T21" fmla="*/ 3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2" h="223">
                <a:moveTo>
                  <a:pt x="0" y="3"/>
                </a:moveTo>
                <a:cubicBezTo>
                  <a:pt x="1" y="44"/>
                  <a:pt x="0" y="85"/>
                  <a:pt x="4" y="127"/>
                </a:cubicBezTo>
                <a:cubicBezTo>
                  <a:pt x="10" y="205"/>
                  <a:pt x="95" y="204"/>
                  <a:pt x="152" y="223"/>
                </a:cubicBezTo>
                <a:cubicBezTo>
                  <a:pt x="201" y="210"/>
                  <a:pt x="250" y="199"/>
                  <a:pt x="300" y="187"/>
                </a:cubicBezTo>
                <a:cubicBezTo>
                  <a:pt x="308" y="181"/>
                  <a:pt x="320" y="180"/>
                  <a:pt x="324" y="171"/>
                </a:cubicBezTo>
                <a:cubicBezTo>
                  <a:pt x="325" y="167"/>
                  <a:pt x="325" y="162"/>
                  <a:pt x="328" y="159"/>
                </a:cubicBezTo>
                <a:cubicBezTo>
                  <a:pt x="334" y="150"/>
                  <a:pt x="352" y="135"/>
                  <a:pt x="352" y="135"/>
                </a:cubicBezTo>
                <a:cubicBezTo>
                  <a:pt x="342" y="115"/>
                  <a:pt x="350" y="106"/>
                  <a:pt x="344" y="87"/>
                </a:cubicBezTo>
                <a:cubicBezTo>
                  <a:pt x="341" y="62"/>
                  <a:pt x="336" y="39"/>
                  <a:pt x="336" y="15"/>
                </a:cubicBezTo>
                <a:cubicBezTo>
                  <a:pt x="336" y="10"/>
                  <a:pt x="341" y="7"/>
                  <a:pt x="340" y="3"/>
                </a:cubicBezTo>
                <a:cubicBezTo>
                  <a:pt x="339" y="0"/>
                  <a:pt x="334" y="3"/>
                  <a:pt x="332" y="3"/>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3" name="Freeform 21">
            <a:extLst>
              <a:ext uri="{FF2B5EF4-FFF2-40B4-BE49-F238E27FC236}">
                <a16:creationId xmlns:a16="http://schemas.microsoft.com/office/drawing/2014/main" id="{63B8C475-3B15-6040-9F0B-819F204D45B9}"/>
              </a:ext>
            </a:extLst>
          </p:cNvPr>
          <p:cNvSpPr>
            <a:spLocks/>
          </p:cNvSpPr>
          <p:nvPr/>
        </p:nvSpPr>
        <p:spPr bwMode="auto">
          <a:xfrm>
            <a:off x="3694113" y="2825750"/>
            <a:ext cx="304800" cy="228600"/>
          </a:xfrm>
          <a:custGeom>
            <a:avLst/>
            <a:gdLst>
              <a:gd name="T0" fmla="*/ 16 w 128"/>
              <a:gd name="T1" fmla="*/ 112 h 112"/>
              <a:gd name="T2" fmla="*/ 16 w 128"/>
              <a:gd name="T3" fmla="*/ 16 h 112"/>
              <a:gd name="T4" fmla="*/ 112 w 128"/>
              <a:gd name="T5" fmla="*/ 16 h 112"/>
              <a:gd name="T6" fmla="*/ 112 w 128"/>
              <a:gd name="T7" fmla="*/ 112 h 112"/>
            </a:gdLst>
            <a:ahLst/>
            <a:cxnLst>
              <a:cxn ang="0">
                <a:pos x="T0" y="T1"/>
              </a:cxn>
              <a:cxn ang="0">
                <a:pos x="T2" y="T3"/>
              </a:cxn>
              <a:cxn ang="0">
                <a:pos x="T4" y="T5"/>
              </a:cxn>
              <a:cxn ang="0">
                <a:pos x="T6" y="T7"/>
              </a:cxn>
            </a:cxnLst>
            <a:rect l="0" t="0" r="r" b="b"/>
            <a:pathLst>
              <a:path w="128" h="112">
                <a:moveTo>
                  <a:pt x="16" y="112"/>
                </a:moveTo>
                <a:cubicBezTo>
                  <a:pt x="8" y="72"/>
                  <a:pt x="0" y="32"/>
                  <a:pt x="16" y="16"/>
                </a:cubicBezTo>
                <a:cubicBezTo>
                  <a:pt x="32" y="0"/>
                  <a:pt x="96" y="0"/>
                  <a:pt x="112" y="16"/>
                </a:cubicBezTo>
                <a:cubicBezTo>
                  <a:pt x="128" y="32"/>
                  <a:pt x="112" y="96"/>
                  <a:pt x="112" y="112"/>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4" name="Freeform 22">
            <a:extLst>
              <a:ext uri="{FF2B5EF4-FFF2-40B4-BE49-F238E27FC236}">
                <a16:creationId xmlns:a16="http://schemas.microsoft.com/office/drawing/2014/main" id="{05681C30-2B6E-CB46-8436-2BC9F81319BC}"/>
              </a:ext>
            </a:extLst>
          </p:cNvPr>
          <p:cNvSpPr>
            <a:spLocks/>
          </p:cNvSpPr>
          <p:nvPr/>
        </p:nvSpPr>
        <p:spPr bwMode="auto">
          <a:xfrm>
            <a:off x="4151313" y="2825750"/>
            <a:ext cx="304800" cy="228600"/>
          </a:xfrm>
          <a:custGeom>
            <a:avLst/>
            <a:gdLst>
              <a:gd name="T0" fmla="*/ 16 w 128"/>
              <a:gd name="T1" fmla="*/ 112 h 112"/>
              <a:gd name="T2" fmla="*/ 16 w 128"/>
              <a:gd name="T3" fmla="*/ 16 h 112"/>
              <a:gd name="T4" fmla="*/ 112 w 128"/>
              <a:gd name="T5" fmla="*/ 16 h 112"/>
              <a:gd name="T6" fmla="*/ 112 w 128"/>
              <a:gd name="T7" fmla="*/ 112 h 112"/>
            </a:gdLst>
            <a:ahLst/>
            <a:cxnLst>
              <a:cxn ang="0">
                <a:pos x="T0" y="T1"/>
              </a:cxn>
              <a:cxn ang="0">
                <a:pos x="T2" y="T3"/>
              </a:cxn>
              <a:cxn ang="0">
                <a:pos x="T4" y="T5"/>
              </a:cxn>
              <a:cxn ang="0">
                <a:pos x="T6" y="T7"/>
              </a:cxn>
            </a:cxnLst>
            <a:rect l="0" t="0" r="r" b="b"/>
            <a:pathLst>
              <a:path w="128" h="112">
                <a:moveTo>
                  <a:pt x="16" y="112"/>
                </a:moveTo>
                <a:cubicBezTo>
                  <a:pt x="8" y="72"/>
                  <a:pt x="0" y="32"/>
                  <a:pt x="16" y="16"/>
                </a:cubicBezTo>
                <a:cubicBezTo>
                  <a:pt x="32" y="0"/>
                  <a:pt x="96" y="0"/>
                  <a:pt x="112" y="16"/>
                </a:cubicBezTo>
                <a:cubicBezTo>
                  <a:pt x="128" y="32"/>
                  <a:pt x="112" y="96"/>
                  <a:pt x="112" y="112"/>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5" name="Freeform 23">
            <a:extLst>
              <a:ext uri="{FF2B5EF4-FFF2-40B4-BE49-F238E27FC236}">
                <a16:creationId xmlns:a16="http://schemas.microsoft.com/office/drawing/2014/main" id="{A0772E79-DBAA-4D44-9232-8C40E55DD827}"/>
              </a:ext>
            </a:extLst>
          </p:cNvPr>
          <p:cNvSpPr>
            <a:spLocks/>
          </p:cNvSpPr>
          <p:nvPr/>
        </p:nvSpPr>
        <p:spPr bwMode="auto">
          <a:xfrm>
            <a:off x="5751513" y="2825750"/>
            <a:ext cx="304800" cy="228600"/>
          </a:xfrm>
          <a:custGeom>
            <a:avLst/>
            <a:gdLst>
              <a:gd name="T0" fmla="*/ 16 w 128"/>
              <a:gd name="T1" fmla="*/ 112 h 112"/>
              <a:gd name="T2" fmla="*/ 16 w 128"/>
              <a:gd name="T3" fmla="*/ 16 h 112"/>
              <a:gd name="T4" fmla="*/ 112 w 128"/>
              <a:gd name="T5" fmla="*/ 16 h 112"/>
              <a:gd name="T6" fmla="*/ 112 w 128"/>
              <a:gd name="T7" fmla="*/ 112 h 112"/>
            </a:gdLst>
            <a:ahLst/>
            <a:cxnLst>
              <a:cxn ang="0">
                <a:pos x="T0" y="T1"/>
              </a:cxn>
              <a:cxn ang="0">
                <a:pos x="T2" y="T3"/>
              </a:cxn>
              <a:cxn ang="0">
                <a:pos x="T4" y="T5"/>
              </a:cxn>
              <a:cxn ang="0">
                <a:pos x="T6" y="T7"/>
              </a:cxn>
            </a:cxnLst>
            <a:rect l="0" t="0" r="r" b="b"/>
            <a:pathLst>
              <a:path w="128" h="112">
                <a:moveTo>
                  <a:pt x="16" y="112"/>
                </a:moveTo>
                <a:cubicBezTo>
                  <a:pt x="8" y="72"/>
                  <a:pt x="0" y="32"/>
                  <a:pt x="16" y="16"/>
                </a:cubicBezTo>
                <a:cubicBezTo>
                  <a:pt x="32" y="0"/>
                  <a:pt x="96" y="0"/>
                  <a:pt x="112" y="16"/>
                </a:cubicBezTo>
                <a:cubicBezTo>
                  <a:pt x="128" y="32"/>
                  <a:pt x="112" y="96"/>
                  <a:pt x="112" y="112"/>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6" name="Freeform 24">
            <a:extLst>
              <a:ext uri="{FF2B5EF4-FFF2-40B4-BE49-F238E27FC236}">
                <a16:creationId xmlns:a16="http://schemas.microsoft.com/office/drawing/2014/main" id="{0E185D61-7FA8-8947-AE4E-65C565B232EF}"/>
              </a:ext>
            </a:extLst>
          </p:cNvPr>
          <p:cNvSpPr>
            <a:spLocks/>
          </p:cNvSpPr>
          <p:nvPr/>
        </p:nvSpPr>
        <p:spPr bwMode="auto">
          <a:xfrm>
            <a:off x="6208713" y="2825750"/>
            <a:ext cx="304800" cy="228600"/>
          </a:xfrm>
          <a:custGeom>
            <a:avLst/>
            <a:gdLst>
              <a:gd name="T0" fmla="*/ 16 w 128"/>
              <a:gd name="T1" fmla="*/ 112 h 112"/>
              <a:gd name="T2" fmla="*/ 16 w 128"/>
              <a:gd name="T3" fmla="*/ 16 h 112"/>
              <a:gd name="T4" fmla="*/ 112 w 128"/>
              <a:gd name="T5" fmla="*/ 16 h 112"/>
              <a:gd name="T6" fmla="*/ 112 w 128"/>
              <a:gd name="T7" fmla="*/ 112 h 112"/>
            </a:gdLst>
            <a:ahLst/>
            <a:cxnLst>
              <a:cxn ang="0">
                <a:pos x="T0" y="T1"/>
              </a:cxn>
              <a:cxn ang="0">
                <a:pos x="T2" y="T3"/>
              </a:cxn>
              <a:cxn ang="0">
                <a:pos x="T4" y="T5"/>
              </a:cxn>
              <a:cxn ang="0">
                <a:pos x="T6" y="T7"/>
              </a:cxn>
            </a:cxnLst>
            <a:rect l="0" t="0" r="r" b="b"/>
            <a:pathLst>
              <a:path w="128" h="112">
                <a:moveTo>
                  <a:pt x="16" y="112"/>
                </a:moveTo>
                <a:cubicBezTo>
                  <a:pt x="8" y="72"/>
                  <a:pt x="0" y="32"/>
                  <a:pt x="16" y="16"/>
                </a:cubicBezTo>
                <a:cubicBezTo>
                  <a:pt x="32" y="0"/>
                  <a:pt x="96" y="0"/>
                  <a:pt x="112" y="16"/>
                </a:cubicBezTo>
                <a:cubicBezTo>
                  <a:pt x="128" y="32"/>
                  <a:pt x="112" y="96"/>
                  <a:pt x="112" y="112"/>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7" name="Freeform 25">
            <a:extLst>
              <a:ext uri="{FF2B5EF4-FFF2-40B4-BE49-F238E27FC236}">
                <a16:creationId xmlns:a16="http://schemas.microsoft.com/office/drawing/2014/main" id="{2044579F-E613-EF4C-B5C5-0906EA530A1D}"/>
              </a:ext>
            </a:extLst>
          </p:cNvPr>
          <p:cNvSpPr>
            <a:spLocks/>
          </p:cNvSpPr>
          <p:nvPr/>
        </p:nvSpPr>
        <p:spPr bwMode="auto">
          <a:xfrm>
            <a:off x="7732713" y="2825750"/>
            <a:ext cx="304800" cy="228600"/>
          </a:xfrm>
          <a:custGeom>
            <a:avLst/>
            <a:gdLst>
              <a:gd name="T0" fmla="*/ 16 w 128"/>
              <a:gd name="T1" fmla="*/ 112 h 112"/>
              <a:gd name="T2" fmla="*/ 16 w 128"/>
              <a:gd name="T3" fmla="*/ 16 h 112"/>
              <a:gd name="T4" fmla="*/ 112 w 128"/>
              <a:gd name="T5" fmla="*/ 16 h 112"/>
              <a:gd name="T6" fmla="*/ 112 w 128"/>
              <a:gd name="T7" fmla="*/ 112 h 112"/>
            </a:gdLst>
            <a:ahLst/>
            <a:cxnLst>
              <a:cxn ang="0">
                <a:pos x="T0" y="T1"/>
              </a:cxn>
              <a:cxn ang="0">
                <a:pos x="T2" y="T3"/>
              </a:cxn>
              <a:cxn ang="0">
                <a:pos x="T4" y="T5"/>
              </a:cxn>
              <a:cxn ang="0">
                <a:pos x="T6" y="T7"/>
              </a:cxn>
            </a:cxnLst>
            <a:rect l="0" t="0" r="r" b="b"/>
            <a:pathLst>
              <a:path w="128" h="112">
                <a:moveTo>
                  <a:pt x="16" y="112"/>
                </a:moveTo>
                <a:cubicBezTo>
                  <a:pt x="8" y="72"/>
                  <a:pt x="0" y="32"/>
                  <a:pt x="16" y="16"/>
                </a:cubicBezTo>
                <a:cubicBezTo>
                  <a:pt x="32" y="0"/>
                  <a:pt x="96" y="0"/>
                  <a:pt x="112" y="16"/>
                </a:cubicBezTo>
                <a:cubicBezTo>
                  <a:pt x="128" y="32"/>
                  <a:pt x="112" y="96"/>
                  <a:pt x="112" y="112"/>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8" name="Freeform 26">
            <a:extLst>
              <a:ext uri="{FF2B5EF4-FFF2-40B4-BE49-F238E27FC236}">
                <a16:creationId xmlns:a16="http://schemas.microsoft.com/office/drawing/2014/main" id="{6B59BFFE-E468-0D40-A6C3-B7204B63A597}"/>
              </a:ext>
            </a:extLst>
          </p:cNvPr>
          <p:cNvSpPr>
            <a:spLocks/>
          </p:cNvSpPr>
          <p:nvPr/>
        </p:nvSpPr>
        <p:spPr bwMode="auto">
          <a:xfrm>
            <a:off x="8189913" y="2825750"/>
            <a:ext cx="304800" cy="228600"/>
          </a:xfrm>
          <a:custGeom>
            <a:avLst/>
            <a:gdLst>
              <a:gd name="T0" fmla="*/ 16 w 128"/>
              <a:gd name="T1" fmla="*/ 112 h 112"/>
              <a:gd name="T2" fmla="*/ 16 w 128"/>
              <a:gd name="T3" fmla="*/ 16 h 112"/>
              <a:gd name="T4" fmla="*/ 112 w 128"/>
              <a:gd name="T5" fmla="*/ 16 h 112"/>
              <a:gd name="T6" fmla="*/ 112 w 128"/>
              <a:gd name="T7" fmla="*/ 112 h 112"/>
            </a:gdLst>
            <a:ahLst/>
            <a:cxnLst>
              <a:cxn ang="0">
                <a:pos x="T0" y="T1"/>
              </a:cxn>
              <a:cxn ang="0">
                <a:pos x="T2" y="T3"/>
              </a:cxn>
              <a:cxn ang="0">
                <a:pos x="T4" y="T5"/>
              </a:cxn>
              <a:cxn ang="0">
                <a:pos x="T6" y="T7"/>
              </a:cxn>
            </a:cxnLst>
            <a:rect l="0" t="0" r="r" b="b"/>
            <a:pathLst>
              <a:path w="128" h="112">
                <a:moveTo>
                  <a:pt x="16" y="112"/>
                </a:moveTo>
                <a:cubicBezTo>
                  <a:pt x="8" y="72"/>
                  <a:pt x="0" y="32"/>
                  <a:pt x="16" y="16"/>
                </a:cubicBezTo>
                <a:cubicBezTo>
                  <a:pt x="32" y="0"/>
                  <a:pt x="96" y="0"/>
                  <a:pt x="112" y="16"/>
                </a:cubicBezTo>
                <a:cubicBezTo>
                  <a:pt x="128" y="32"/>
                  <a:pt x="112" y="96"/>
                  <a:pt x="112" y="112"/>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9" name="Freeform 27">
            <a:extLst>
              <a:ext uri="{FF2B5EF4-FFF2-40B4-BE49-F238E27FC236}">
                <a16:creationId xmlns:a16="http://schemas.microsoft.com/office/drawing/2014/main" id="{692390FF-6074-7944-9CDF-8C058DC5C7B0}"/>
              </a:ext>
            </a:extLst>
          </p:cNvPr>
          <p:cNvSpPr>
            <a:spLocks/>
          </p:cNvSpPr>
          <p:nvPr/>
        </p:nvSpPr>
        <p:spPr bwMode="auto">
          <a:xfrm rot="10538259">
            <a:off x="3922713" y="3816350"/>
            <a:ext cx="304800" cy="228600"/>
          </a:xfrm>
          <a:custGeom>
            <a:avLst/>
            <a:gdLst>
              <a:gd name="T0" fmla="*/ 16 w 128"/>
              <a:gd name="T1" fmla="*/ 112 h 112"/>
              <a:gd name="T2" fmla="*/ 16 w 128"/>
              <a:gd name="T3" fmla="*/ 16 h 112"/>
              <a:gd name="T4" fmla="*/ 112 w 128"/>
              <a:gd name="T5" fmla="*/ 16 h 112"/>
              <a:gd name="T6" fmla="*/ 112 w 128"/>
              <a:gd name="T7" fmla="*/ 112 h 112"/>
            </a:gdLst>
            <a:ahLst/>
            <a:cxnLst>
              <a:cxn ang="0">
                <a:pos x="T0" y="T1"/>
              </a:cxn>
              <a:cxn ang="0">
                <a:pos x="T2" y="T3"/>
              </a:cxn>
              <a:cxn ang="0">
                <a:pos x="T4" y="T5"/>
              </a:cxn>
              <a:cxn ang="0">
                <a:pos x="T6" y="T7"/>
              </a:cxn>
            </a:cxnLst>
            <a:rect l="0" t="0" r="r" b="b"/>
            <a:pathLst>
              <a:path w="128" h="112">
                <a:moveTo>
                  <a:pt x="16" y="112"/>
                </a:moveTo>
                <a:cubicBezTo>
                  <a:pt x="8" y="72"/>
                  <a:pt x="0" y="32"/>
                  <a:pt x="16" y="16"/>
                </a:cubicBezTo>
                <a:cubicBezTo>
                  <a:pt x="32" y="0"/>
                  <a:pt x="96" y="0"/>
                  <a:pt x="112" y="16"/>
                </a:cubicBezTo>
                <a:cubicBezTo>
                  <a:pt x="128" y="32"/>
                  <a:pt x="112" y="96"/>
                  <a:pt x="112" y="112"/>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20" name="Freeform 28">
            <a:extLst>
              <a:ext uri="{FF2B5EF4-FFF2-40B4-BE49-F238E27FC236}">
                <a16:creationId xmlns:a16="http://schemas.microsoft.com/office/drawing/2014/main" id="{BD0762FB-E048-E044-A3FF-65F23D9F4105}"/>
              </a:ext>
            </a:extLst>
          </p:cNvPr>
          <p:cNvSpPr>
            <a:spLocks/>
          </p:cNvSpPr>
          <p:nvPr/>
        </p:nvSpPr>
        <p:spPr bwMode="auto">
          <a:xfrm rot="10538259">
            <a:off x="4379913" y="3816350"/>
            <a:ext cx="304800" cy="228600"/>
          </a:xfrm>
          <a:custGeom>
            <a:avLst/>
            <a:gdLst>
              <a:gd name="T0" fmla="*/ 16 w 128"/>
              <a:gd name="T1" fmla="*/ 112 h 112"/>
              <a:gd name="T2" fmla="*/ 16 w 128"/>
              <a:gd name="T3" fmla="*/ 16 h 112"/>
              <a:gd name="T4" fmla="*/ 112 w 128"/>
              <a:gd name="T5" fmla="*/ 16 h 112"/>
              <a:gd name="T6" fmla="*/ 112 w 128"/>
              <a:gd name="T7" fmla="*/ 112 h 112"/>
            </a:gdLst>
            <a:ahLst/>
            <a:cxnLst>
              <a:cxn ang="0">
                <a:pos x="T0" y="T1"/>
              </a:cxn>
              <a:cxn ang="0">
                <a:pos x="T2" y="T3"/>
              </a:cxn>
              <a:cxn ang="0">
                <a:pos x="T4" y="T5"/>
              </a:cxn>
              <a:cxn ang="0">
                <a:pos x="T6" y="T7"/>
              </a:cxn>
            </a:cxnLst>
            <a:rect l="0" t="0" r="r" b="b"/>
            <a:pathLst>
              <a:path w="128" h="112">
                <a:moveTo>
                  <a:pt x="16" y="112"/>
                </a:moveTo>
                <a:cubicBezTo>
                  <a:pt x="8" y="72"/>
                  <a:pt x="0" y="32"/>
                  <a:pt x="16" y="16"/>
                </a:cubicBezTo>
                <a:cubicBezTo>
                  <a:pt x="32" y="0"/>
                  <a:pt x="96" y="0"/>
                  <a:pt x="112" y="16"/>
                </a:cubicBezTo>
                <a:cubicBezTo>
                  <a:pt x="128" y="32"/>
                  <a:pt x="112" y="96"/>
                  <a:pt x="112" y="112"/>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21" name="Freeform 29">
            <a:extLst>
              <a:ext uri="{FF2B5EF4-FFF2-40B4-BE49-F238E27FC236}">
                <a16:creationId xmlns:a16="http://schemas.microsoft.com/office/drawing/2014/main" id="{D016F573-524C-F74D-A96C-EFFE91E21E99}"/>
              </a:ext>
            </a:extLst>
          </p:cNvPr>
          <p:cNvSpPr>
            <a:spLocks/>
          </p:cNvSpPr>
          <p:nvPr/>
        </p:nvSpPr>
        <p:spPr bwMode="auto">
          <a:xfrm rot="10538259">
            <a:off x="5980113" y="3816350"/>
            <a:ext cx="304800" cy="228600"/>
          </a:xfrm>
          <a:custGeom>
            <a:avLst/>
            <a:gdLst>
              <a:gd name="T0" fmla="*/ 16 w 128"/>
              <a:gd name="T1" fmla="*/ 112 h 112"/>
              <a:gd name="T2" fmla="*/ 16 w 128"/>
              <a:gd name="T3" fmla="*/ 16 h 112"/>
              <a:gd name="T4" fmla="*/ 112 w 128"/>
              <a:gd name="T5" fmla="*/ 16 h 112"/>
              <a:gd name="T6" fmla="*/ 112 w 128"/>
              <a:gd name="T7" fmla="*/ 112 h 112"/>
            </a:gdLst>
            <a:ahLst/>
            <a:cxnLst>
              <a:cxn ang="0">
                <a:pos x="T0" y="T1"/>
              </a:cxn>
              <a:cxn ang="0">
                <a:pos x="T2" y="T3"/>
              </a:cxn>
              <a:cxn ang="0">
                <a:pos x="T4" y="T5"/>
              </a:cxn>
              <a:cxn ang="0">
                <a:pos x="T6" y="T7"/>
              </a:cxn>
            </a:cxnLst>
            <a:rect l="0" t="0" r="r" b="b"/>
            <a:pathLst>
              <a:path w="128" h="112">
                <a:moveTo>
                  <a:pt x="16" y="112"/>
                </a:moveTo>
                <a:cubicBezTo>
                  <a:pt x="8" y="72"/>
                  <a:pt x="0" y="32"/>
                  <a:pt x="16" y="16"/>
                </a:cubicBezTo>
                <a:cubicBezTo>
                  <a:pt x="32" y="0"/>
                  <a:pt x="96" y="0"/>
                  <a:pt x="112" y="16"/>
                </a:cubicBezTo>
                <a:cubicBezTo>
                  <a:pt x="128" y="32"/>
                  <a:pt x="112" y="96"/>
                  <a:pt x="112" y="112"/>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22" name="Freeform 30">
            <a:extLst>
              <a:ext uri="{FF2B5EF4-FFF2-40B4-BE49-F238E27FC236}">
                <a16:creationId xmlns:a16="http://schemas.microsoft.com/office/drawing/2014/main" id="{FC77ED2E-4672-F143-A0D0-5D3575656E87}"/>
              </a:ext>
            </a:extLst>
          </p:cNvPr>
          <p:cNvSpPr>
            <a:spLocks/>
          </p:cNvSpPr>
          <p:nvPr/>
        </p:nvSpPr>
        <p:spPr bwMode="auto">
          <a:xfrm rot="10538259">
            <a:off x="6437313" y="3816350"/>
            <a:ext cx="304800" cy="228600"/>
          </a:xfrm>
          <a:custGeom>
            <a:avLst/>
            <a:gdLst>
              <a:gd name="T0" fmla="*/ 16 w 128"/>
              <a:gd name="T1" fmla="*/ 112 h 112"/>
              <a:gd name="T2" fmla="*/ 16 w 128"/>
              <a:gd name="T3" fmla="*/ 16 h 112"/>
              <a:gd name="T4" fmla="*/ 112 w 128"/>
              <a:gd name="T5" fmla="*/ 16 h 112"/>
              <a:gd name="T6" fmla="*/ 112 w 128"/>
              <a:gd name="T7" fmla="*/ 112 h 112"/>
            </a:gdLst>
            <a:ahLst/>
            <a:cxnLst>
              <a:cxn ang="0">
                <a:pos x="T0" y="T1"/>
              </a:cxn>
              <a:cxn ang="0">
                <a:pos x="T2" y="T3"/>
              </a:cxn>
              <a:cxn ang="0">
                <a:pos x="T4" y="T5"/>
              </a:cxn>
              <a:cxn ang="0">
                <a:pos x="T6" y="T7"/>
              </a:cxn>
            </a:cxnLst>
            <a:rect l="0" t="0" r="r" b="b"/>
            <a:pathLst>
              <a:path w="128" h="112">
                <a:moveTo>
                  <a:pt x="16" y="112"/>
                </a:moveTo>
                <a:cubicBezTo>
                  <a:pt x="8" y="72"/>
                  <a:pt x="0" y="32"/>
                  <a:pt x="16" y="16"/>
                </a:cubicBezTo>
                <a:cubicBezTo>
                  <a:pt x="32" y="0"/>
                  <a:pt x="96" y="0"/>
                  <a:pt x="112" y="16"/>
                </a:cubicBezTo>
                <a:cubicBezTo>
                  <a:pt x="128" y="32"/>
                  <a:pt x="112" y="96"/>
                  <a:pt x="112" y="112"/>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23" name="Freeform 31">
            <a:extLst>
              <a:ext uri="{FF2B5EF4-FFF2-40B4-BE49-F238E27FC236}">
                <a16:creationId xmlns:a16="http://schemas.microsoft.com/office/drawing/2014/main" id="{42666082-4764-354E-B083-A761E24C7632}"/>
              </a:ext>
            </a:extLst>
          </p:cNvPr>
          <p:cNvSpPr>
            <a:spLocks/>
          </p:cNvSpPr>
          <p:nvPr/>
        </p:nvSpPr>
        <p:spPr bwMode="auto">
          <a:xfrm rot="10538259">
            <a:off x="7961313" y="3816350"/>
            <a:ext cx="304800" cy="228600"/>
          </a:xfrm>
          <a:custGeom>
            <a:avLst/>
            <a:gdLst>
              <a:gd name="T0" fmla="*/ 16 w 128"/>
              <a:gd name="T1" fmla="*/ 112 h 112"/>
              <a:gd name="T2" fmla="*/ 16 w 128"/>
              <a:gd name="T3" fmla="*/ 16 h 112"/>
              <a:gd name="T4" fmla="*/ 112 w 128"/>
              <a:gd name="T5" fmla="*/ 16 h 112"/>
              <a:gd name="T6" fmla="*/ 112 w 128"/>
              <a:gd name="T7" fmla="*/ 112 h 112"/>
            </a:gdLst>
            <a:ahLst/>
            <a:cxnLst>
              <a:cxn ang="0">
                <a:pos x="T0" y="T1"/>
              </a:cxn>
              <a:cxn ang="0">
                <a:pos x="T2" y="T3"/>
              </a:cxn>
              <a:cxn ang="0">
                <a:pos x="T4" y="T5"/>
              </a:cxn>
              <a:cxn ang="0">
                <a:pos x="T6" y="T7"/>
              </a:cxn>
            </a:cxnLst>
            <a:rect l="0" t="0" r="r" b="b"/>
            <a:pathLst>
              <a:path w="128" h="112">
                <a:moveTo>
                  <a:pt x="16" y="112"/>
                </a:moveTo>
                <a:cubicBezTo>
                  <a:pt x="8" y="72"/>
                  <a:pt x="0" y="32"/>
                  <a:pt x="16" y="16"/>
                </a:cubicBezTo>
                <a:cubicBezTo>
                  <a:pt x="32" y="0"/>
                  <a:pt x="96" y="0"/>
                  <a:pt x="112" y="16"/>
                </a:cubicBezTo>
                <a:cubicBezTo>
                  <a:pt x="128" y="32"/>
                  <a:pt x="112" y="96"/>
                  <a:pt x="112" y="112"/>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24" name="Freeform 32">
            <a:extLst>
              <a:ext uri="{FF2B5EF4-FFF2-40B4-BE49-F238E27FC236}">
                <a16:creationId xmlns:a16="http://schemas.microsoft.com/office/drawing/2014/main" id="{BD9FA415-1511-E44E-A84E-53568B6785FF}"/>
              </a:ext>
            </a:extLst>
          </p:cNvPr>
          <p:cNvSpPr>
            <a:spLocks/>
          </p:cNvSpPr>
          <p:nvPr/>
        </p:nvSpPr>
        <p:spPr bwMode="auto">
          <a:xfrm rot="10538259">
            <a:off x="8418513" y="3816350"/>
            <a:ext cx="304800" cy="228600"/>
          </a:xfrm>
          <a:custGeom>
            <a:avLst/>
            <a:gdLst>
              <a:gd name="T0" fmla="*/ 16 w 128"/>
              <a:gd name="T1" fmla="*/ 112 h 112"/>
              <a:gd name="T2" fmla="*/ 16 w 128"/>
              <a:gd name="T3" fmla="*/ 16 h 112"/>
              <a:gd name="T4" fmla="*/ 112 w 128"/>
              <a:gd name="T5" fmla="*/ 16 h 112"/>
              <a:gd name="T6" fmla="*/ 112 w 128"/>
              <a:gd name="T7" fmla="*/ 112 h 112"/>
            </a:gdLst>
            <a:ahLst/>
            <a:cxnLst>
              <a:cxn ang="0">
                <a:pos x="T0" y="T1"/>
              </a:cxn>
              <a:cxn ang="0">
                <a:pos x="T2" y="T3"/>
              </a:cxn>
              <a:cxn ang="0">
                <a:pos x="T4" y="T5"/>
              </a:cxn>
              <a:cxn ang="0">
                <a:pos x="T6" y="T7"/>
              </a:cxn>
            </a:cxnLst>
            <a:rect l="0" t="0" r="r" b="b"/>
            <a:pathLst>
              <a:path w="128" h="112">
                <a:moveTo>
                  <a:pt x="16" y="112"/>
                </a:moveTo>
                <a:cubicBezTo>
                  <a:pt x="8" y="72"/>
                  <a:pt x="0" y="32"/>
                  <a:pt x="16" y="16"/>
                </a:cubicBezTo>
                <a:cubicBezTo>
                  <a:pt x="32" y="0"/>
                  <a:pt x="96" y="0"/>
                  <a:pt x="112" y="16"/>
                </a:cubicBezTo>
                <a:cubicBezTo>
                  <a:pt x="128" y="32"/>
                  <a:pt x="112" y="96"/>
                  <a:pt x="112" y="112"/>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25" name="Freeform 33">
            <a:extLst>
              <a:ext uri="{FF2B5EF4-FFF2-40B4-BE49-F238E27FC236}">
                <a16:creationId xmlns:a16="http://schemas.microsoft.com/office/drawing/2014/main" id="{4726ACCC-AE99-2441-9618-2B2D44654715}"/>
              </a:ext>
            </a:extLst>
          </p:cNvPr>
          <p:cNvSpPr>
            <a:spLocks/>
          </p:cNvSpPr>
          <p:nvPr/>
        </p:nvSpPr>
        <p:spPr bwMode="auto">
          <a:xfrm rot="10538259">
            <a:off x="2398713" y="3816350"/>
            <a:ext cx="304800" cy="228600"/>
          </a:xfrm>
          <a:custGeom>
            <a:avLst/>
            <a:gdLst>
              <a:gd name="T0" fmla="*/ 16 w 128"/>
              <a:gd name="T1" fmla="*/ 112 h 112"/>
              <a:gd name="T2" fmla="*/ 16 w 128"/>
              <a:gd name="T3" fmla="*/ 16 h 112"/>
              <a:gd name="T4" fmla="*/ 112 w 128"/>
              <a:gd name="T5" fmla="*/ 16 h 112"/>
              <a:gd name="T6" fmla="*/ 112 w 128"/>
              <a:gd name="T7" fmla="*/ 112 h 112"/>
            </a:gdLst>
            <a:ahLst/>
            <a:cxnLst>
              <a:cxn ang="0">
                <a:pos x="T0" y="T1"/>
              </a:cxn>
              <a:cxn ang="0">
                <a:pos x="T2" y="T3"/>
              </a:cxn>
              <a:cxn ang="0">
                <a:pos x="T4" y="T5"/>
              </a:cxn>
              <a:cxn ang="0">
                <a:pos x="T6" y="T7"/>
              </a:cxn>
            </a:cxnLst>
            <a:rect l="0" t="0" r="r" b="b"/>
            <a:pathLst>
              <a:path w="128" h="112">
                <a:moveTo>
                  <a:pt x="16" y="112"/>
                </a:moveTo>
                <a:cubicBezTo>
                  <a:pt x="8" y="72"/>
                  <a:pt x="0" y="32"/>
                  <a:pt x="16" y="16"/>
                </a:cubicBezTo>
                <a:cubicBezTo>
                  <a:pt x="32" y="0"/>
                  <a:pt x="96" y="0"/>
                  <a:pt x="112" y="16"/>
                </a:cubicBezTo>
                <a:cubicBezTo>
                  <a:pt x="128" y="32"/>
                  <a:pt x="112" y="96"/>
                  <a:pt x="112" y="112"/>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26" name="Freeform 34">
            <a:extLst>
              <a:ext uri="{FF2B5EF4-FFF2-40B4-BE49-F238E27FC236}">
                <a16:creationId xmlns:a16="http://schemas.microsoft.com/office/drawing/2014/main" id="{DB61F82F-19F7-EC45-8E45-C66506F71C21}"/>
              </a:ext>
            </a:extLst>
          </p:cNvPr>
          <p:cNvSpPr>
            <a:spLocks/>
          </p:cNvSpPr>
          <p:nvPr/>
        </p:nvSpPr>
        <p:spPr bwMode="auto">
          <a:xfrm>
            <a:off x="2170113" y="2825750"/>
            <a:ext cx="304800" cy="228600"/>
          </a:xfrm>
          <a:custGeom>
            <a:avLst/>
            <a:gdLst>
              <a:gd name="T0" fmla="*/ 16 w 128"/>
              <a:gd name="T1" fmla="*/ 112 h 112"/>
              <a:gd name="T2" fmla="*/ 16 w 128"/>
              <a:gd name="T3" fmla="*/ 16 h 112"/>
              <a:gd name="T4" fmla="*/ 112 w 128"/>
              <a:gd name="T5" fmla="*/ 16 h 112"/>
              <a:gd name="T6" fmla="*/ 112 w 128"/>
              <a:gd name="T7" fmla="*/ 112 h 112"/>
            </a:gdLst>
            <a:ahLst/>
            <a:cxnLst>
              <a:cxn ang="0">
                <a:pos x="T0" y="T1"/>
              </a:cxn>
              <a:cxn ang="0">
                <a:pos x="T2" y="T3"/>
              </a:cxn>
              <a:cxn ang="0">
                <a:pos x="T4" y="T5"/>
              </a:cxn>
              <a:cxn ang="0">
                <a:pos x="T6" y="T7"/>
              </a:cxn>
            </a:cxnLst>
            <a:rect l="0" t="0" r="r" b="b"/>
            <a:pathLst>
              <a:path w="128" h="112">
                <a:moveTo>
                  <a:pt x="16" y="112"/>
                </a:moveTo>
                <a:cubicBezTo>
                  <a:pt x="8" y="72"/>
                  <a:pt x="0" y="32"/>
                  <a:pt x="16" y="16"/>
                </a:cubicBezTo>
                <a:cubicBezTo>
                  <a:pt x="32" y="0"/>
                  <a:pt x="96" y="0"/>
                  <a:pt x="112" y="16"/>
                </a:cubicBezTo>
                <a:cubicBezTo>
                  <a:pt x="128" y="32"/>
                  <a:pt x="112" y="96"/>
                  <a:pt x="112" y="112"/>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27" name="Freeform 35">
            <a:extLst>
              <a:ext uri="{FF2B5EF4-FFF2-40B4-BE49-F238E27FC236}">
                <a16:creationId xmlns:a16="http://schemas.microsoft.com/office/drawing/2014/main" id="{AB92DF7D-9346-B44D-92CE-73274E9292A2}"/>
              </a:ext>
            </a:extLst>
          </p:cNvPr>
          <p:cNvSpPr>
            <a:spLocks/>
          </p:cNvSpPr>
          <p:nvPr/>
        </p:nvSpPr>
        <p:spPr bwMode="auto">
          <a:xfrm rot="10538259">
            <a:off x="1941513" y="3816350"/>
            <a:ext cx="304800" cy="228600"/>
          </a:xfrm>
          <a:custGeom>
            <a:avLst/>
            <a:gdLst>
              <a:gd name="T0" fmla="*/ 16 w 128"/>
              <a:gd name="T1" fmla="*/ 112 h 112"/>
              <a:gd name="T2" fmla="*/ 16 w 128"/>
              <a:gd name="T3" fmla="*/ 16 h 112"/>
              <a:gd name="T4" fmla="*/ 112 w 128"/>
              <a:gd name="T5" fmla="*/ 16 h 112"/>
              <a:gd name="T6" fmla="*/ 112 w 128"/>
              <a:gd name="T7" fmla="*/ 112 h 112"/>
            </a:gdLst>
            <a:ahLst/>
            <a:cxnLst>
              <a:cxn ang="0">
                <a:pos x="T0" y="T1"/>
              </a:cxn>
              <a:cxn ang="0">
                <a:pos x="T2" y="T3"/>
              </a:cxn>
              <a:cxn ang="0">
                <a:pos x="T4" y="T5"/>
              </a:cxn>
              <a:cxn ang="0">
                <a:pos x="T6" y="T7"/>
              </a:cxn>
            </a:cxnLst>
            <a:rect l="0" t="0" r="r" b="b"/>
            <a:pathLst>
              <a:path w="128" h="112">
                <a:moveTo>
                  <a:pt x="16" y="112"/>
                </a:moveTo>
                <a:cubicBezTo>
                  <a:pt x="8" y="72"/>
                  <a:pt x="0" y="32"/>
                  <a:pt x="16" y="16"/>
                </a:cubicBezTo>
                <a:cubicBezTo>
                  <a:pt x="32" y="0"/>
                  <a:pt x="96" y="0"/>
                  <a:pt x="112" y="16"/>
                </a:cubicBezTo>
                <a:cubicBezTo>
                  <a:pt x="128" y="32"/>
                  <a:pt x="112" y="96"/>
                  <a:pt x="112" y="112"/>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28" name="Freeform 36">
            <a:extLst>
              <a:ext uri="{FF2B5EF4-FFF2-40B4-BE49-F238E27FC236}">
                <a16:creationId xmlns:a16="http://schemas.microsoft.com/office/drawing/2014/main" id="{9F03679A-5AA1-E940-A9AC-05DBBC1E6A2D}"/>
              </a:ext>
            </a:extLst>
          </p:cNvPr>
          <p:cNvSpPr>
            <a:spLocks/>
          </p:cNvSpPr>
          <p:nvPr/>
        </p:nvSpPr>
        <p:spPr bwMode="auto">
          <a:xfrm>
            <a:off x="1103313" y="3892550"/>
            <a:ext cx="722313" cy="1027113"/>
          </a:xfrm>
          <a:custGeom>
            <a:avLst/>
            <a:gdLst>
              <a:gd name="T0" fmla="*/ 400 w 455"/>
              <a:gd name="T1" fmla="*/ 0 h 647"/>
              <a:gd name="T2" fmla="*/ 400 w 455"/>
              <a:gd name="T3" fmla="*/ 480 h 647"/>
              <a:gd name="T4" fmla="*/ 64 w 455"/>
              <a:gd name="T5" fmla="*/ 624 h 647"/>
              <a:gd name="T6" fmla="*/ 16 w 455"/>
              <a:gd name="T7" fmla="*/ 624 h 647"/>
            </a:gdLst>
            <a:ahLst/>
            <a:cxnLst>
              <a:cxn ang="0">
                <a:pos x="T0" y="T1"/>
              </a:cxn>
              <a:cxn ang="0">
                <a:pos x="T2" y="T3"/>
              </a:cxn>
              <a:cxn ang="0">
                <a:pos x="T4" y="T5"/>
              </a:cxn>
              <a:cxn ang="0">
                <a:pos x="T6" y="T7"/>
              </a:cxn>
            </a:cxnLst>
            <a:rect l="0" t="0" r="r" b="b"/>
            <a:pathLst>
              <a:path w="455" h="647">
                <a:moveTo>
                  <a:pt x="400" y="0"/>
                </a:moveTo>
                <a:cubicBezTo>
                  <a:pt x="427" y="188"/>
                  <a:pt x="455" y="376"/>
                  <a:pt x="400" y="480"/>
                </a:cubicBezTo>
                <a:cubicBezTo>
                  <a:pt x="344" y="583"/>
                  <a:pt x="127" y="600"/>
                  <a:pt x="64" y="624"/>
                </a:cubicBezTo>
                <a:cubicBezTo>
                  <a:pt x="0" y="647"/>
                  <a:pt x="8" y="635"/>
                  <a:pt x="16" y="624"/>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29" name="Freeform 37">
            <a:extLst>
              <a:ext uri="{FF2B5EF4-FFF2-40B4-BE49-F238E27FC236}">
                <a16:creationId xmlns:a16="http://schemas.microsoft.com/office/drawing/2014/main" id="{2AA757C0-B449-694E-9F3F-F8AE9CDB78CC}"/>
              </a:ext>
            </a:extLst>
          </p:cNvPr>
          <p:cNvSpPr>
            <a:spLocks/>
          </p:cNvSpPr>
          <p:nvPr/>
        </p:nvSpPr>
        <p:spPr bwMode="auto">
          <a:xfrm>
            <a:off x="1712913" y="2825750"/>
            <a:ext cx="304800" cy="228600"/>
          </a:xfrm>
          <a:custGeom>
            <a:avLst/>
            <a:gdLst>
              <a:gd name="T0" fmla="*/ 16 w 128"/>
              <a:gd name="T1" fmla="*/ 112 h 112"/>
              <a:gd name="T2" fmla="*/ 16 w 128"/>
              <a:gd name="T3" fmla="*/ 16 h 112"/>
              <a:gd name="T4" fmla="*/ 112 w 128"/>
              <a:gd name="T5" fmla="*/ 16 h 112"/>
              <a:gd name="T6" fmla="*/ 112 w 128"/>
              <a:gd name="T7" fmla="*/ 112 h 112"/>
            </a:gdLst>
            <a:ahLst/>
            <a:cxnLst>
              <a:cxn ang="0">
                <a:pos x="T0" y="T1"/>
              </a:cxn>
              <a:cxn ang="0">
                <a:pos x="T2" y="T3"/>
              </a:cxn>
              <a:cxn ang="0">
                <a:pos x="T4" y="T5"/>
              </a:cxn>
              <a:cxn ang="0">
                <a:pos x="T6" y="T7"/>
              </a:cxn>
            </a:cxnLst>
            <a:rect l="0" t="0" r="r" b="b"/>
            <a:pathLst>
              <a:path w="128" h="112">
                <a:moveTo>
                  <a:pt x="16" y="112"/>
                </a:moveTo>
                <a:cubicBezTo>
                  <a:pt x="8" y="72"/>
                  <a:pt x="0" y="32"/>
                  <a:pt x="16" y="16"/>
                </a:cubicBezTo>
                <a:cubicBezTo>
                  <a:pt x="32" y="0"/>
                  <a:pt x="96" y="0"/>
                  <a:pt x="112" y="16"/>
                </a:cubicBezTo>
                <a:cubicBezTo>
                  <a:pt x="128" y="32"/>
                  <a:pt x="112" y="96"/>
                  <a:pt x="112" y="112"/>
                </a:cubicBezTo>
              </a:path>
            </a:pathLst>
          </a:custGeom>
          <a:noFill/>
          <a:ln w="38100" cap="flat" cmpd="sng">
            <a:solidFill>
              <a:srgbClr val="CC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30" name="Line 38">
            <a:extLst>
              <a:ext uri="{FF2B5EF4-FFF2-40B4-BE49-F238E27FC236}">
                <a16:creationId xmlns:a16="http://schemas.microsoft.com/office/drawing/2014/main" id="{F8CAC70A-0ECB-794A-9C75-09720EF267B6}"/>
              </a:ext>
            </a:extLst>
          </p:cNvPr>
          <p:cNvSpPr>
            <a:spLocks noChangeShapeType="1"/>
          </p:cNvSpPr>
          <p:nvPr/>
        </p:nvSpPr>
        <p:spPr bwMode="auto">
          <a:xfrm>
            <a:off x="1255713" y="3054350"/>
            <a:ext cx="8229600" cy="0"/>
          </a:xfrm>
          <a:prstGeom prst="line">
            <a:avLst/>
          </a:prstGeom>
          <a:noFill/>
          <a:ln w="762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31" name="Line 39">
            <a:extLst>
              <a:ext uri="{FF2B5EF4-FFF2-40B4-BE49-F238E27FC236}">
                <a16:creationId xmlns:a16="http://schemas.microsoft.com/office/drawing/2014/main" id="{62B59228-A8D7-A94D-BBDD-D9C2F38F50D4}"/>
              </a:ext>
            </a:extLst>
          </p:cNvPr>
          <p:cNvSpPr>
            <a:spLocks noChangeShapeType="1"/>
          </p:cNvSpPr>
          <p:nvPr/>
        </p:nvSpPr>
        <p:spPr bwMode="auto">
          <a:xfrm>
            <a:off x="1255713" y="3816350"/>
            <a:ext cx="8229600" cy="0"/>
          </a:xfrm>
          <a:prstGeom prst="line">
            <a:avLst/>
          </a:prstGeom>
          <a:noFill/>
          <a:ln w="762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nvGrpSpPr>
          <p:cNvPr id="32" name="Group 40">
            <a:extLst>
              <a:ext uri="{FF2B5EF4-FFF2-40B4-BE49-F238E27FC236}">
                <a16:creationId xmlns:a16="http://schemas.microsoft.com/office/drawing/2014/main" id="{73490481-ACC8-144C-B206-6229AB10048B}"/>
              </a:ext>
            </a:extLst>
          </p:cNvPr>
          <p:cNvGrpSpPr>
            <a:grpSpLocks/>
          </p:cNvGrpSpPr>
          <p:nvPr/>
        </p:nvGrpSpPr>
        <p:grpSpPr bwMode="auto">
          <a:xfrm>
            <a:off x="1636713" y="2901950"/>
            <a:ext cx="228600" cy="1066800"/>
            <a:chOff x="912" y="2736"/>
            <a:chExt cx="144" cy="672"/>
          </a:xfrm>
        </p:grpSpPr>
        <p:sp>
          <p:nvSpPr>
            <p:cNvPr id="149" name="Oval 41">
              <a:extLst>
                <a:ext uri="{FF2B5EF4-FFF2-40B4-BE49-F238E27FC236}">
                  <a16:creationId xmlns:a16="http://schemas.microsoft.com/office/drawing/2014/main" id="{C88FA20B-6068-D348-BEFC-F2FAA5370F5C}"/>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50" name="Oval 42">
              <a:extLst>
                <a:ext uri="{FF2B5EF4-FFF2-40B4-BE49-F238E27FC236}">
                  <a16:creationId xmlns:a16="http://schemas.microsoft.com/office/drawing/2014/main" id="{D350715C-5988-6B46-9D99-B88665616B9E}"/>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51" name="Rectangle 43">
              <a:extLst>
                <a:ext uri="{FF2B5EF4-FFF2-40B4-BE49-F238E27FC236}">
                  <a16:creationId xmlns:a16="http://schemas.microsoft.com/office/drawing/2014/main" id="{4DAC2AB8-F590-7D46-9660-38C98A567EB2}"/>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33" name="Group 44">
            <a:extLst>
              <a:ext uri="{FF2B5EF4-FFF2-40B4-BE49-F238E27FC236}">
                <a16:creationId xmlns:a16="http://schemas.microsoft.com/office/drawing/2014/main" id="{E25DDE7B-1005-3D45-8179-30DC5716F500}"/>
              </a:ext>
            </a:extLst>
          </p:cNvPr>
          <p:cNvGrpSpPr>
            <a:grpSpLocks/>
          </p:cNvGrpSpPr>
          <p:nvPr/>
        </p:nvGrpSpPr>
        <p:grpSpPr bwMode="auto">
          <a:xfrm>
            <a:off x="1865313" y="2901950"/>
            <a:ext cx="228600" cy="1066800"/>
            <a:chOff x="912" y="2736"/>
            <a:chExt cx="144" cy="672"/>
          </a:xfrm>
        </p:grpSpPr>
        <p:sp>
          <p:nvSpPr>
            <p:cNvPr id="146" name="Oval 45">
              <a:extLst>
                <a:ext uri="{FF2B5EF4-FFF2-40B4-BE49-F238E27FC236}">
                  <a16:creationId xmlns:a16="http://schemas.microsoft.com/office/drawing/2014/main" id="{8BFF63A9-4D0E-AB44-A3C7-A12AB28FE530}"/>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47" name="Oval 46">
              <a:extLst>
                <a:ext uri="{FF2B5EF4-FFF2-40B4-BE49-F238E27FC236}">
                  <a16:creationId xmlns:a16="http://schemas.microsoft.com/office/drawing/2014/main" id="{1BC75701-AE00-6A47-91FA-79FA754AC693}"/>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48" name="Rectangle 47">
              <a:extLst>
                <a:ext uri="{FF2B5EF4-FFF2-40B4-BE49-F238E27FC236}">
                  <a16:creationId xmlns:a16="http://schemas.microsoft.com/office/drawing/2014/main" id="{73F41DC5-145B-3440-9CC0-8B1BE2023814}"/>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34" name="Group 48">
            <a:extLst>
              <a:ext uri="{FF2B5EF4-FFF2-40B4-BE49-F238E27FC236}">
                <a16:creationId xmlns:a16="http://schemas.microsoft.com/office/drawing/2014/main" id="{E6A30504-EA4D-7E42-AE42-397A56DA10C4}"/>
              </a:ext>
            </a:extLst>
          </p:cNvPr>
          <p:cNvGrpSpPr>
            <a:grpSpLocks/>
          </p:cNvGrpSpPr>
          <p:nvPr/>
        </p:nvGrpSpPr>
        <p:grpSpPr bwMode="auto">
          <a:xfrm>
            <a:off x="2093913" y="2901950"/>
            <a:ext cx="228600" cy="1066800"/>
            <a:chOff x="912" y="2736"/>
            <a:chExt cx="144" cy="672"/>
          </a:xfrm>
        </p:grpSpPr>
        <p:sp>
          <p:nvSpPr>
            <p:cNvPr id="143" name="Oval 49">
              <a:extLst>
                <a:ext uri="{FF2B5EF4-FFF2-40B4-BE49-F238E27FC236}">
                  <a16:creationId xmlns:a16="http://schemas.microsoft.com/office/drawing/2014/main" id="{1FC82112-4AD5-704E-B7DE-A9C8F1E7C0B9}"/>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44" name="Oval 50">
              <a:extLst>
                <a:ext uri="{FF2B5EF4-FFF2-40B4-BE49-F238E27FC236}">
                  <a16:creationId xmlns:a16="http://schemas.microsoft.com/office/drawing/2014/main" id="{7CAA6DFC-84E9-7A4F-A74A-A08B5EA65B72}"/>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45" name="Rectangle 51">
              <a:extLst>
                <a:ext uri="{FF2B5EF4-FFF2-40B4-BE49-F238E27FC236}">
                  <a16:creationId xmlns:a16="http://schemas.microsoft.com/office/drawing/2014/main" id="{5DB08BDC-D658-0742-815E-A1F0ABA5089D}"/>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35" name="Group 52">
            <a:extLst>
              <a:ext uri="{FF2B5EF4-FFF2-40B4-BE49-F238E27FC236}">
                <a16:creationId xmlns:a16="http://schemas.microsoft.com/office/drawing/2014/main" id="{BFC282B0-6111-0748-8A94-12BE070ADEAC}"/>
              </a:ext>
            </a:extLst>
          </p:cNvPr>
          <p:cNvGrpSpPr>
            <a:grpSpLocks/>
          </p:cNvGrpSpPr>
          <p:nvPr/>
        </p:nvGrpSpPr>
        <p:grpSpPr bwMode="auto">
          <a:xfrm>
            <a:off x="2322513" y="2901950"/>
            <a:ext cx="228600" cy="1066800"/>
            <a:chOff x="912" y="2736"/>
            <a:chExt cx="144" cy="672"/>
          </a:xfrm>
        </p:grpSpPr>
        <p:sp>
          <p:nvSpPr>
            <p:cNvPr id="140" name="Oval 53">
              <a:extLst>
                <a:ext uri="{FF2B5EF4-FFF2-40B4-BE49-F238E27FC236}">
                  <a16:creationId xmlns:a16="http://schemas.microsoft.com/office/drawing/2014/main" id="{7DCE9D08-A5E7-904C-838D-8C43F16FD60A}"/>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41" name="Oval 54">
              <a:extLst>
                <a:ext uri="{FF2B5EF4-FFF2-40B4-BE49-F238E27FC236}">
                  <a16:creationId xmlns:a16="http://schemas.microsoft.com/office/drawing/2014/main" id="{79A7951E-9B0B-A848-9DD7-6E6D65859734}"/>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42" name="Rectangle 55">
              <a:extLst>
                <a:ext uri="{FF2B5EF4-FFF2-40B4-BE49-F238E27FC236}">
                  <a16:creationId xmlns:a16="http://schemas.microsoft.com/office/drawing/2014/main" id="{7814F20D-243F-0A40-84A8-BD9905D215C3}"/>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36" name="Group 56">
            <a:extLst>
              <a:ext uri="{FF2B5EF4-FFF2-40B4-BE49-F238E27FC236}">
                <a16:creationId xmlns:a16="http://schemas.microsoft.com/office/drawing/2014/main" id="{F535F82C-D54D-6547-BC46-E6D8EC73865B}"/>
              </a:ext>
            </a:extLst>
          </p:cNvPr>
          <p:cNvGrpSpPr>
            <a:grpSpLocks/>
          </p:cNvGrpSpPr>
          <p:nvPr/>
        </p:nvGrpSpPr>
        <p:grpSpPr bwMode="auto">
          <a:xfrm>
            <a:off x="2551113" y="2901950"/>
            <a:ext cx="228600" cy="1066800"/>
            <a:chOff x="912" y="2736"/>
            <a:chExt cx="144" cy="672"/>
          </a:xfrm>
        </p:grpSpPr>
        <p:sp>
          <p:nvSpPr>
            <p:cNvPr id="137" name="Oval 57">
              <a:extLst>
                <a:ext uri="{FF2B5EF4-FFF2-40B4-BE49-F238E27FC236}">
                  <a16:creationId xmlns:a16="http://schemas.microsoft.com/office/drawing/2014/main" id="{47D38825-FEB5-604F-9BE4-7A45ACCCAC4B}"/>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38" name="Oval 58">
              <a:extLst>
                <a:ext uri="{FF2B5EF4-FFF2-40B4-BE49-F238E27FC236}">
                  <a16:creationId xmlns:a16="http://schemas.microsoft.com/office/drawing/2014/main" id="{CDE4E9FC-D49B-4344-8547-B733CC0B9C33}"/>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39" name="Rectangle 59">
              <a:extLst>
                <a:ext uri="{FF2B5EF4-FFF2-40B4-BE49-F238E27FC236}">
                  <a16:creationId xmlns:a16="http://schemas.microsoft.com/office/drawing/2014/main" id="{AE9BA45F-637E-9346-9160-4F0F1C825334}"/>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37" name="Group 60">
            <a:extLst>
              <a:ext uri="{FF2B5EF4-FFF2-40B4-BE49-F238E27FC236}">
                <a16:creationId xmlns:a16="http://schemas.microsoft.com/office/drawing/2014/main" id="{82B928A0-91EC-AE45-8A92-D58C7CFED5BC}"/>
              </a:ext>
            </a:extLst>
          </p:cNvPr>
          <p:cNvGrpSpPr>
            <a:grpSpLocks/>
          </p:cNvGrpSpPr>
          <p:nvPr/>
        </p:nvGrpSpPr>
        <p:grpSpPr bwMode="auto">
          <a:xfrm>
            <a:off x="3084513" y="2901950"/>
            <a:ext cx="228600" cy="1066800"/>
            <a:chOff x="912" y="2736"/>
            <a:chExt cx="144" cy="672"/>
          </a:xfrm>
        </p:grpSpPr>
        <p:sp>
          <p:nvSpPr>
            <p:cNvPr id="134" name="Oval 61">
              <a:extLst>
                <a:ext uri="{FF2B5EF4-FFF2-40B4-BE49-F238E27FC236}">
                  <a16:creationId xmlns:a16="http://schemas.microsoft.com/office/drawing/2014/main" id="{0F7516D7-7D9E-A544-B0AE-BFA3EA660A97}"/>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35" name="Oval 62">
              <a:extLst>
                <a:ext uri="{FF2B5EF4-FFF2-40B4-BE49-F238E27FC236}">
                  <a16:creationId xmlns:a16="http://schemas.microsoft.com/office/drawing/2014/main" id="{20A3029D-8929-584A-A232-FE8266E0C0CB}"/>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36" name="Rectangle 63">
              <a:extLst>
                <a:ext uri="{FF2B5EF4-FFF2-40B4-BE49-F238E27FC236}">
                  <a16:creationId xmlns:a16="http://schemas.microsoft.com/office/drawing/2014/main" id="{CC846FCD-71A7-CC43-97D6-9DF5260ED552}"/>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38" name="Group 64">
            <a:extLst>
              <a:ext uri="{FF2B5EF4-FFF2-40B4-BE49-F238E27FC236}">
                <a16:creationId xmlns:a16="http://schemas.microsoft.com/office/drawing/2014/main" id="{F149196B-C186-7C4F-8272-83C9EB22A5EC}"/>
              </a:ext>
            </a:extLst>
          </p:cNvPr>
          <p:cNvGrpSpPr>
            <a:grpSpLocks/>
          </p:cNvGrpSpPr>
          <p:nvPr/>
        </p:nvGrpSpPr>
        <p:grpSpPr bwMode="auto">
          <a:xfrm>
            <a:off x="3617913" y="2901950"/>
            <a:ext cx="228600" cy="1066800"/>
            <a:chOff x="912" y="2736"/>
            <a:chExt cx="144" cy="672"/>
          </a:xfrm>
        </p:grpSpPr>
        <p:sp>
          <p:nvSpPr>
            <p:cNvPr id="131" name="Oval 65">
              <a:extLst>
                <a:ext uri="{FF2B5EF4-FFF2-40B4-BE49-F238E27FC236}">
                  <a16:creationId xmlns:a16="http://schemas.microsoft.com/office/drawing/2014/main" id="{0FACAA17-9C96-5842-8821-8536F04EB336}"/>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32" name="Oval 66">
              <a:extLst>
                <a:ext uri="{FF2B5EF4-FFF2-40B4-BE49-F238E27FC236}">
                  <a16:creationId xmlns:a16="http://schemas.microsoft.com/office/drawing/2014/main" id="{4F31ED7E-0C25-3143-89AB-961E1FA8F969}"/>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33" name="Rectangle 67">
              <a:extLst>
                <a:ext uri="{FF2B5EF4-FFF2-40B4-BE49-F238E27FC236}">
                  <a16:creationId xmlns:a16="http://schemas.microsoft.com/office/drawing/2014/main" id="{3712A4E4-0446-9149-86A6-2A4018C02336}"/>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39" name="Group 68">
            <a:extLst>
              <a:ext uri="{FF2B5EF4-FFF2-40B4-BE49-F238E27FC236}">
                <a16:creationId xmlns:a16="http://schemas.microsoft.com/office/drawing/2014/main" id="{F127ECCA-02F4-6E4E-88DC-A5D99A46986D}"/>
              </a:ext>
            </a:extLst>
          </p:cNvPr>
          <p:cNvGrpSpPr>
            <a:grpSpLocks/>
          </p:cNvGrpSpPr>
          <p:nvPr/>
        </p:nvGrpSpPr>
        <p:grpSpPr bwMode="auto">
          <a:xfrm>
            <a:off x="3846513" y="2901950"/>
            <a:ext cx="228600" cy="1066800"/>
            <a:chOff x="912" y="2736"/>
            <a:chExt cx="144" cy="672"/>
          </a:xfrm>
        </p:grpSpPr>
        <p:sp>
          <p:nvSpPr>
            <p:cNvPr id="128" name="Oval 69">
              <a:extLst>
                <a:ext uri="{FF2B5EF4-FFF2-40B4-BE49-F238E27FC236}">
                  <a16:creationId xmlns:a16="http://schemas.microsoft.com/office/drawing/2014/main" id="{E4BB6A67-1C24-9343-ADE8-E6833B43EC7C}"/>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29" name="Oval 70">
              <a:extLst>
                <a:ext uri="{FF2B5EF4-FFF2-40B4-BE49-F238E27FC236}">
                  <a16:creationId xmlns:a16="http://schemas.microsoft.com/office/drawing/2014/main" id="{F2F863C4-F537-C346-9161-1E2647924102}"/>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30" name="Rectangle 71">
              <a:extLst>
                <a:ext uri="{FF2B5EF4-FFF2-40B4-BE49-F238E27FC236}">
                  <a16:creationId xmlns:a16="http://schemas.microsoft.com/office/drawing/2014/main" id="{759EC964-6424-E745-8ADF-C0C2DA4167AC}"/>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40" name="Group 72">
            <a:extLst>
              <a:ext uri="{FF2B5EF4-FFF2-40B4-BE49-F238E27FC236}">
                <a16:creationId xmlns:a16="http://schemas.microsoft.com/office/drawing/2014/main" id="{9759003E-50F9-1848-A84F-06F4ED1CE7FF}"/>
              </a:ext>
            </a:extLst>
          </p:cNvPr>
          <p:cNvGrpSpPr>
            <a:grpSpLocks/>
          </p:cNvGrpSpPr>
          <p:nvPr/>
        </p:nvGrpSpPr>
        <p:grpSpPr bwMode="auto">
          <a:xfrm>
            <a:off x="4075113" y="2901950"/>
            <a:ext cx="228600" cy="1066800"/>
            <a:chOff x="912" y="2736"/>
            <a:chExt cx="144" cy="672"/>
          </a:xfrm>
        </p:grpSpPr>
        <p:sp>
          <p:nvSpPr>
            <p:cNvPr id="125" name="Oval 73">
              <a:extLst>
                <a:ext uri="{FF2B5EF4-FFF2-40B4-BE49-F238E27FC236}">
                  <a16:creationId xmlns:a16="http://schemas.microsoft.com/office/drawing/2014/main" id="{8897BC31-B189-E14D-A410-23D6D423F386}"/>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26" name="Oval 74">
              <a:extLst>
                <a:ext uri="{FF2B5EF4-FFF2-40B4-BE49-F238E27FC236}">
                  <a16:creationId xmlns:a16="http://schemas.microsoft.com/office/drawing/2014/main" id="{504D1DCA-E625-644B-A121-E0DE09151CCB}"/>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27" name="Rectangle 75">
              <a:extLst>
                <a:ext uri="{FF2B5EF4-FFF2-40B4-BE49-F238E27FC236}">
                  <a16:creationId xmlns:a16="http://schemas.microsoft.com/office/drawing/2014/main" id="{9A19182F-D447-AB48-9EAB-549946B968B3}"/>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41" name="Group 76">
            <a:extLst>
              <a:ext uri="{FF2B5EF4-FFF2-40B4-BE49-F238E27FC236}">
                <a16:creationId xmlns:a16="http://schemas.microsoft.com/office/drawing/2014/main" id="{708754C0-5B21-334B-AEB2-E9C2EE288BAF}"/>
              </a:ext>
            </a:extLst>
          </p:cNvPr>
          <p:cNvGrpSpPr>
            <a:grpSpLocks/>
          </p:cNvGrpSpPr>
          <p:nvPr/>
        </p:nvGrpSpPr>
        <p:grpSpPr bwMode="auto">
          <a:xfrm>
            <a:off x="4303713" y="2901950"/>
            <a:ext cx="228600" cy="1066800"/>
            <a:chOff x="912" y="2736"/>
            <a:chExt cx="144" cy="672"/>
          </a:xfrm>
        </p:grpSpPr>
        <p:sp>
          <p:nvSpPr>
            <p:cNvPr id="122" name="Oval 77">
              <a:extLst>
                <a:ext uri="{FF2B5EF4-FFF2-40B4-BE49-F238E27FC236}">
                  <a16:creationId xmlns:a16="http://schemas.microsoft.com/office/drawing/2014/main" id="{1C95F919-F03B-CD49-ADF0-67B0F710054C}"/>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23" name="Oval 78">
              <a:extLst>
                <a:ext uri="{FF2B5EF4-FFF2-40B4-BE49-F238E27FC236}">
                  <a16:creationId xmlns:a16="http://schemas.microsoft.com/office/drawing/2014/main" id="{3B2B7704-9D68-6746-B16A-9A999282FDD2}"/>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24" name="Rectangle 79">
              <a:extLst>
                <a:ext uri="{FF2B5EF4-FFF2-40B4-BE49-F238E27FC236}">
                  <a16:creationId xmlns:a16="http://schemas.microsoft.com/office/drawing/2014/main" id="{1D740796-9D02-0C4E-AE48-347C1457D007}"/>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42" name="Group 80">
            <a:extLst>
              <a:ext uri="{FF2B5EF4-FFF2-40B4-BE49-F238E27FC236}">
                <a16:creationId xmlns:a16="http://schemas.microsoft.com/office/drawing/2014/main" id="{24F00E10-A2D3-2343-BA0F-B3111581490B}"/>
              </a:ext>
            </a:extLst>
          </p:cNvPr>
          <p:cNvGrpSpPr>
            <a:grpSpLocks/>
          </p:cNvGrpSpPr>
          <p:nvPr/>
        </p:nvGrpSpPr>
        <p:grpSpPr bwMode="auto">
          <a:xfrm>
            <a:off x="4532313" y="2901950"/>
            <a:ext cx="228600" cy="1066800"/>
            <a:chOff x="912" y="2736"/>
            <a:chExt cx="144" cy="672"/>
          </a:xfrm>
        </p:grpSpPr>
        <p:sp>
          <p:nvSpPr>
            <p:cNvPr id="119" name="Oval 81">
              <a:extLst>
                <a:ext uri="{FF2B5EF4-FFF2-40B4-BE49-F238E27FC236}">
                  <a16:creationId xmlns:a16="http://schemas.microsoft.com/office/drawing/2014/main" id="{AB39E218-6C98-9B49-AFED-E984516F3382}"/>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20" name="Oval 82">
              <a:extLst>
                <a:ext uri="{FF2B5EF4-FFF2-40B4-BE49-F238E27FC236}">
                  <a16:creationId xmlns:a16="http://schemas.microsoft.com/office/drawing/2014/main" id="{31FDB46A-518D-0642-BAB2-42CF06A54C25}"/>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21" name="Rectangle 83">
              <a:extLst>
                <a:ext uri="{FF2B5EF4-FFF2-40B4-BE49-F238E27FC236}">
                  <a16:creationId xmlns:a16="http://schemas.microsoft.com/office/drawing/2014/main" id="{275001F7-7A37-F044-B7E6-9EFB6703E2C1}"/>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43" name="Group 84">
            <a:extLst>
              <a:ext uri="{FF2B5EF4-FFF2-40B4-BE49-F238E27FC236}">
                <a16:creationId xmlns:a16="http://schemas.microsoft.com/office/drawing/2014/main" id="{718593C7-2231-D547-A0E1-9E96D43BC6D5}"/>
              </a:ext>
            </a:extLst>
          </p:cNvPr>
          <p:cNvGrpSpPr>
            <a:grpSpLocks/>
          </p:cNvGrpSpPr>
          <p:nvPr/>
        </p:nvGrpSpPr>
        <p:grpSpPr bwMode="auto">
          <a:xfrm>
            <a:off x="5065713" y="2901950"/>
            <a:ext cx="228600" cy="1066800"/>
            <a:chOff x="912" y="2736"/>
            <a:chExt cx="144" cy="672"/>
          </a:xfrm>
        </p:grpSpPr>
        <p:sp>
          <p:nvSpPr>
            <p:cNvPr id="116" name="Oval 85">
              <a:extLst>
                <a:ext uri="{FF2B5EF4-FFF2-40B4-BE49-F238E27FC236}">
                  <a16:creationId xmlns:a16="http://schemas.microsoft.com/office/drawing/2014/main" id="{EC71BA05-E038-E04E-B201-5D93B2AB3483}"/>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17" name="Oval 86">
              <a:extLst>
                <a:ext uri="{FF2B5EF4-FFF2-40B4-BE49-F238E27FC236}">
                  <a16:creationId xmlns:a16="http://schemas.microsoft.com/office/drawing/2014/main" id="{60E4C8E4-0BC0-EB44-99C7-305F31ADC76A}"/>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18" name="Rectangle 87">
              <a:extLst>
                <a:ext uri="{FF2B5EF4-FFF2-40B4-BE49-F238E27FC236}">
                  <a16:creationId xmlns:a16="http://schemas.microsoft.com/office/drawing/2014/main" id="{32F6B447-3564-AD4F-A1F6-D976F0A0141D}"/>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44" name="Group 88">
            <a:extLst>
              <a:ext uri="{FF2B5EF4-FFF2-40B4-BE49-F238E27FC236}">
                <a16:creationId xmlns:a16="http://schemas.microsoft.com/office/drawing/2014/main" id="{E49D195C-2B6E-784F-AADF-29CDDED495E9}"/>
              </a:ext>
            </a:extLst>
          </p:cNvPr>
          <p:cNvGrpSpPr>
            <a:grpSpLocks/>
          </p:cNvGrpSpPr>
          <p:nvPr/>
        </p:nvGrpSpPr>
        <p:grpSpPr bwMode="auto">
          <a:xfrm>
            <a:off x="5675313" y="2901950"/>
            <a:ext cx="228600" cy="1066800"/>
            <a:chOff x="912" y="2736"/>
            <a:chExt cx="144" cy="672"/>
          </a:xfrm>
        </p:grpSpPr>
        <p:sp>
          <p:nvSpPr>
            <p:cNvPr id="113" name="Oval 89">
              <a:extLst>
                <a:ext uri="{FF2B5EF4-FFF2-40B4-BE49-F238E27FC236}">
                  <a16:creationId xmlns:a16="http://schemas.microsoft.com/office/drawing/2014/main" id="{A26BDE7E-412F-3646-8BB1-0B9C52A88E07}"/>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14" name="Oval 90">
              <a:extLst>
                <a:ext uri="{FF2B5EF4-FFF2-40B4-BE49-F238E27FC236}">
                  <a16:creationId xmlns:a16="http://schemas.microsoft.com/office/drawing/2014/main" id="{272CB48E-9AF9-634C-A05E-939EFE8740F2}"/>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15" name="Rectangle 91">
              <a:extLst>
                <a:ext uri="{FF2B5EF4-FFF2-40B4-BE49-F238E27FC236}">
                  <a16:creationId xmlns:a16="http://schemas.microsoft.com/office/drawing/2014/main" id="{E0C05F7F-74F1-DD49-B877-1C2A3679B5B9}"/>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45" name="Group 92">
            <a:extLst>
              <a:ext uri="{FF2B5EF4-FFF2-40B4-BE49-F238E27FC236}">
                <a16:creationId xmlns:a16="http://schemas.microsoft.com/office/drawing/2014/main" id="{821339CC-C651-1846-812A-6E39F8D484F9}"/>
              </a:ext>
            </a:extLst>
          </p:cNvPr>
          <p:cNvGrpSpPr>
            <a:grpSpLocks/>
          </p:cNvGrpSpPr>
          <p:nvPr/>
        </p:nvGrpSpPr>
        <p:grpSpPr bwMode="auto">
          <a:xfrm>
            <a:off x="5903913" y="2901950"/>
            <a:ext cx="228600" cy="1066800"/>
            <a:chOff x="912" y="2736"/>
            <a:chExt cx="144" cy="672"/>
          </a:xfrm>
        </p:grpSpPr>
        <p:sp>
          <p:nvSpPr>
            <p:cNvPr id="110" name="Oval 93">
              <a:extLst>
                <a:ext uri="{FF2B5EF4-FFF2-40B4-BE49-F238E27FC236}">
                  <a16:creationId xmlns:a16="http://schemas.microsoft.com/office/drawing/2014/main" id="{9A8319DE-4EC2-9548-9897-6444C40842E8}"/>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11" name="Oval 94">
              <a:extLst>
                <a:ext uri="{FF2B5EF4-FFF2-40B4-BE49-F238E27FC236}">
                  <a16:creationId xmlns:a16="http://schemas.microsoft.com/office/drawing/2014/main" id="{3BDC951C-DE3B-C743-92DC-5A524484DAA7}"/>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12" name="Rectangle 95">
              <a:extLst>
                <a:ext uri="{FF2B5EF4-FFF2-40B4-BE49-F238E27FC236}">
                  <a16:creationId xmlns:a16="http://schemas.microsoft.com/office/drawing/2014/main" id="{DADB7359-D9AF-D348-92E8-D434741A828F}"/>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46" name="Group 96">
            <a:extLst>
              <a:ext uri="{FF2B5EF4-FFF2-40B4-BE49-F238E27FC236}">
                <a16:creationId xmlns:a16="http://schemas.microsoft.com/office/drawing/2014/main" id="{EF0D3835-4A40-6946-8D33-296DCE615681}"/>
              </a:ext>
            </a:extLst>
          </p:cNvPr>
          <p:cNvGrpSpPr>
            <a:grpSpLocks/>
          </p:cNvGrpSpPr>
          <p:nvPr/>
        </p:nvGrpSpPr>
        <p:grpSpPr bwMode="auto">
          <a:xfrm>
            <a:off x="6132513" y="2901950"/>
            <a:ext cx="228600" cy="1066800"/>
            <a:chOff x="912" y="2736"/>
            <a:chExt cx="144" cy="672"/>
          </a:xfrm>
        </p:grpSpPr>
        <p:sp>
          <p:nvSpPr>
            <p:cNvPr id="107" name="Oval 97">
              <a:extLst>
                <a:ext uri="{FF2B5EF4-FFF2-40B4-BE49-F238E27FC236}">
                  <a16:creationId xmlns:a16="http://schemas.microsoft.com/office/drawing/2014/main" id="{6641C5F6-4600-1845-B69C-A331F3F40480}"/>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08" name="Oval 98">
              <a:extLst>
                <a:ext uri="{FF2B5EF4-FFF2-40B4-BE49-F238E27FC236}">
                  <a16:creationId xmlns:a16="http://schemas.microsoft.com/office/drawing/2014/main" id="{A372B2AF-BB38-1042-98A8-6CA5A9EDA9B3}"/>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09" name="Rectangle 99">
              <a:extLst>
                <a:ext uri="{FF2B5EF4-FFF2-40B4-BE49-F238E27FC236}">
                  <a16:creationId xmlns:a16="http://schemas.microsoft.com/office/drawing/2014/main" id="{9408959A-D4CD-0047-A7A7-E751DF51A427}"/>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47" name="Group 100">
            <a:extLst>
              <a:ext uri="{FF2B5EF4-FFF2-40B4-BE49-F238E27FC236}">
                <a16:creationId xmlns:a16="http://schemas.microsoft.com/office/drawing/2014/main" id="{26381D11-B4A1-3F47-8526-65041808A356}"/>
              </a:ext>
            </a:extLst>
          </p:cNvPr>
          <p:cNvGrpSpPr>
            <a:grpSpLocks/>
          </p:cNvGrpSpPr>
          <p:nvPr/>
        </p:nvGrpSpPr>
        <p:grpSpPr bwMode="auto">
          <a:xfrm>
            <a:off x="6361113" y="2901950"/>
            <a:ext cx="228600" cy="1066800"/>
            <a:chOff x="912" y="2736"/>
            <a:chExt cx="144" cy="672"/>
          </a:xfrm>
        </p:grpSpPr>
        <p:sp>
          <p:nvSpPr>
            <p:cNvPr id="104" name="Oval 101">
              <a:extLst>
                <a:ext uri="{FF2B5EF4-FFF2-40B4-BE49-F238E27FC236}">
                  <a16:creationId xmlns:a16="http://schemas.microsoft.com/office/drawing/2014/main" id="{47E922B0-09FC-F84D-B847-4D8E5024BF04}"/>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05" name="Oval 102">
              <a:extLst>
                <a:ext uri="{FF2B5EF4-FFF2-40B4-BE49-F238E27FC236}">
                  <a16:creationId xmlns:a16="http://schemas.microsoft.com/office/drawing/2014/main" id="{76DF85A0-6AD9-0640-852C-E8263EB65AB7}"/>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06" name="Rectangle 103">
              <a:extLst>
                <a:ext uri="{FF2B5EF4-FFF2-40B4-BE49-F238E27FC236}">
                  <a16:creationId xmlns:a16="http://schemas.microsoft.com/office/drawing/2014/main" id="{03B4DC02-F909-5947-9EFE-560234827201}"/>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48" name="Group 104">
            <a:extLst>
              <a:ext uri="{FF2B5EF4-FFF2-40B4-BE49-F238E27FC236}">
                <a16:creationId xmlns:a16="http://schemas.microsoft.com/office/drawing/2014/main" id="{BF73B387-6097-8347-963E-462E663AAFE3}"/>
              </a:ext>
            </a:extLst>
          </p:cNvPr>
          <p:cNvGrpSpPr>
            <a:grpSpLocks/>
          </p:cNvGrpSpPr>
          <p:nvPr/>
        </p:nvGrpSpPr>
        <p:grpSpPr bwMode="auto">
          <a:xfrm>
            <a:off x="6589713" y="2901950"/>
            <a:ext cx="228600" cy="1066800"/>
            <a:chOff x="912" y="2736"/>
            <a:chExt cx="144" cy="672"/>
          </a:xfrm>
        </p:grpSpPr>
        <p:sp>
          <p:nvSpPr>
            <p:cNvPr id="101" name="Oval 105">
              <a:extLst>
                <a:ext uri="{FF2B5EF4-FFF2-40B4-BE49-F238E27FC236}">
                  <a16:creationId xmlns:a16="http://schemas.microsoft.com/office/drawing/2014/main" id="{7DB522F3-BD06-194C-86E0-8D19DC9CEE7D}"/>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02" name="Oval 106">
              <a:extLst>
                <a:ext uri="{FF2B5EF4-FFF2-40B4-BE49-F238E27FC236}">
                  <a16:creationId xmlns:a16="http://schemas.microsoft.com/office/drawing/2014/main" id="{3AB38B63-454F-664C-B1D1-06273133F9A4}"/>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03" name="Rectangle 107">
              <a:extLst>
                <a:ext uri="{FF2B5EF4-FFF2-40B4-BE49-F238E27FC236}">
                  <a16:creationId xmlns:a16="http://schemas.microsoft.com/office/drawing/2014/main" id="{8703696D-9B36-4F4B-9B01-18CBDCF03F48}"/>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49" name="Group 108">
            <a:extLst>
              <a:ext uri="{FF2B5EF4-FFF2-40B4-BE49-F238E27FC236}">
                <a16:creationId xmlns:a16="http://schemas.microsoft.com/office/drawing/2014/main" id="{0FF23176-A073-9745-AF89-17E0E6F0C401}"/>
              </a:ext>
            </a:extLst>
          </p:cNvPr>
          <p:cNvGrpSpPr>
            <a:grpSpLocks/>
          </p:cNvGrpSpPr>
          <p:nvPr/>
        </p:nvGrpSpPr>
        <p:grpSpPr bwMode="auto">
          <a:xfrm>
            <a:off x="7199313" y="2901950"/>
            <a:ext cx="228600" cy="1066800"/>
            <a:chOff x="912" y="2736"/>
            <a:chExt cx="144" cy="672"/>
          </a:xfrm>
        </p:grpSpPr>
        <p:sp>
          <p:nvSpPr>
            <p:cNvPr id="98" name="Oval 109">
              <a:extLst>
                <a:ext uri="{FF2B5EF4-FFF2-40B4-BE49-F238E27FC236}">
                  <a16:creationId xmlns:a16="http://schemas.microsoft.com/office/drawing/2014/main" id="{F41E6F8D-F677-4843-8F41-D70845F183A0}"/>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99" name="Oval 110">
              <a:extLst>
                <a:ext uri="{FF2B5EF4-FFF2-40B4-BE49-F238E27FC236}">
                  <a16:creationId xmlns:a16="http://schemas.microsoft.com/office/drawing/2014/main" id="{81319A7B-A2B1-284F-904D-B55780507353}"/>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100" name="Rectangle 111">
              <a:extLst>
                <a:ext uri="{FF2B5EF4-FFF2-40B4-BE49-F238E27FC236}">
                  <a16:creationId xmlns:a16="http://schemas.microsoft.com/office/drawing/2014/main" id="{0081C101-27FD-F64A-9EC1-63EEB076673C}"/>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50" name="Group 112">
            <a:extLst>
              <a:ext uri="{FF2B5EF4-FFF2-40B4-BE49-F238E27FC236}">
                <a16:creationId xmlns:a16="http://schemas.microsoft.com/office/drawing/2014/main" id="{FE3EB47D-DF30-2142-93ED-86D80134C842}"/>
              </a:ext>
            </a:extLst>
          </p:cNvPr>
          <p:cNvGrpSpPr>
            <a:grpSpLocks/>
          </p:cNvGrpSpPr>
          <p:nvPr/>
        </p:nvGrpSpPr>
        <p:grpSpPr bwMode="auto">
          <a:xfrm>
            <a:off x="7656513" y="2901950"/>
            <a:ext cx="228600" cy="1066800"/>
            <a:chOff x="912" y="2736"/>
            <a:chExt cx="144" cy="672"/>
          </a:xfrm>
        </p:grpSpPr>
        <p:sp>
          <p:nvSpPr>
            <p:cNvPr id="95" name="Oval 113">
              <a:extLst>
                <a:ext uri="{FF2B5EF4-FFF2-40B4-BE49-F238E27FC236}">
                  <a16:creationId xmlns:a16="http://schemas.microsoft.com/office/drawing/2014/main" id="{79E2FB5F-698E-0A40-824C-5A2479C1D086}"/>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96" name="Oval 114">
              <a:extLst>
                <a:ext uri="{FF2B5EF4-FFF2-40B4-BE49-F238E27FC236}">
                  <a16:creationId xmlns:a16="http://schemas.microsoft.com/office/drawing/2014/main" id="{AFA38060-3CD3-2148-8F20-601B19EB94A8}"/>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97" name="Rectangle 115">
              <a:extLst>
                <a:ext uri="{FF2B5EF4-FFF2-40B4-BE49-F238E27FC236}">
                  <a16:creationId xmlns:a16="http://schemas.microsoft.com/office/drawing/2014/main" id="{07EC63D0-D9D1-F94A-9A04-FB4BAEC5C755}"/>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51" name="Group 116">
            <a:extLst>
              <a:ext uri="{FF2B5EF4-FFF2-40B4-BE49-F238E27FC236}">
                <a16:creationId xmlns:a16="http://schemas.microsoft.com/office/drawing/2014/main" id="{E66FF148-B32F-C44F-965B-5A8BAA6D6494}"/>
              </a:ext>
            </a:extLst>
          </p:cNvPr>
          <p:cNvGrpSpPr>
            <a:grpSpLocks/>
          </p:cNvGrpSpPr>
          <p:nvPr/>
        </p:nvGrpSpPr>
        <p:grpSpPr bwMode="auto">
          <a:xfrm>
            <a:off x="7885113" y="2901950"/>
            <a:ext cx="228600" cy="1066800"/>
            <a:chOff x="912" y="2736"/>
            <a:chExt cx="144" cy="672"/>
          </a:xfrm>
        </p:grpSpPr>
        <p:sp>
          <p:nvSpPr>
            <p:cNvPr id="92" name="Oval 117">
              <a:extLst>
                <a:ext uri="{FF2B5EF4-FFF2-40B4-BE49-F238E27FC236}">
                  <a16:creationId xmlns:a16="http://schemas.microsoft.com/office/drawing/2014/main" id="{946EFCD9-FF16-6143-AB3D-F93D437F392C}"/>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93" name="Oval 118">
              <a:extLst>
                <a:ext uri="{FF2B5EF4-FFF2-40B4-BE49-F238E27FC236}">
                  <a16:creationId xmlns:a16="http://schemas.microsoft.com/office/drawing/2014/main" id="{D08B0548-64E5-174A-91F6-ED882098013A}"/>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94" name="Rectangle 119">
              <a:extLst>
                <a:ext uri="{FF2B5EF4-FFF2-40B4-BE49-F238E27FC236}">
                  <a16:creationId xmlns:a16="http://schemas.microsoft.com/office/drawing/2014/main" id="{4FB3D6DF-3CEB-8B46-A5EF-35DF485FAAD4}"/>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52" name="Group 120">
            <a:extLst>
              <a:ext uri="{FF2B5EF4-FFF2-40B4-BE49-F238E27FC236}">
                <a16:creationId xmlns:a16="http://schemas.microsoft.com/office/drawing/2014/main" id="{CC93DC7C-F598-904F-B2C8-0DD3B6CDAB30}"/>
              </a:ext>
            </a:extLst>
          </p:cNvPr>
          <p:cNvGrpSpPr>
            <a:grpSpLocks/>
          </p:cNvGrpSpPr>
          <p:nvPr/>
        </p:nvGrpSpPr>
        <p:grpSpPr bwMode="auto">
          <a:xfrm>
            <a:off x="8113713" y="2901950"/>
            <a:ext cx="228600" cy="1066800"/>
            <a:chOff x="912" y="2736"/>
            <a:chExt cx="144" cy="672"/>
          </a:xfrm>
        </p:grpSpPr>
        <p:sp>
          <p:nvSpPr>
            <p:cNvPr id="89" name="Oval 121">
              <a:extLst>
                <a:ext uri="{FF2B5EF4-FFF2-40B4-BE49-F238E27FC236}">
                  <a16:creationId xmlns:a16="http://schemas.microsoft.com/office/drawing/2014/main" id="{A39CD285-1F84-AA41-899F-0938ABB86849}"/>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90" name="Oval 122">
              <a:extLst>
                <a:ext uri="{FF2B5EF4-FFF2-40B4-BE49-F238E27FC236}">
                  <a16:creationId xmlns:a16="http://schemas.microsoft.com/office/drawing/2014/main" id="{72A8AEC5-B5F0-B540-8CEB-AE67CE328BC0}"/>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91" name="Rectangle 123">
              <a:extLst>
                <a:ext uri="{FF2B5EF4-FFF2-40B4-BE49-F238E27FC236}">
                  <a16:creationId xmlns:a16="http://schemas.microsoft.com/office/drawing/2014/main" id="{782091ED-2E4B-7F47-9649-FF7CD4933FB5}"/>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53" name="Group 124">
            <a:extLst>
              <a:ext uri="{FF2B5EF4-FFF2-40B4-BE49-F238E27FC236}">
                <a16:creationId xmlns:a16="http://schemas.microsoft.com/office/drawing/2014/main" id="{2E934FD7-A4D0-C44F-84D4-65795955B1AE}"/>
              </a:ext>
            </a:extLst>
          </p:cNvPr>
          <p:cNvGrpSpPr>
            <a:grpSpLocks/>
          </p:cNvGrpSpPr>
          <p:nvPr/>
        </p:nvGrpSpPr>
        <p:grpSpPr bwMode="auto">
          <a:xfrm>
            <a:off x="8342313" y="2901950"/>
            <a:ext cx="228600" cy="1066800"/>
            <a:chOff x="912" y="2736"/>
            <a:chExt cx="144" cy="672"/>
          </a:xfrm>
        </p:grpSpPr>
        <p:sp>
          <p:nvSpPr>
            <p:cNvPr id="86" name="Oval 125">
              <a:extLst>
                <a:ext uri="{FF2B5EF4-FFF2-40B4-BE49-F238E27FC236}">
                  <a16:creationId xmlns:a16="http://schemas.microsoft.com/office/drawing/2014/main" id="{15A091BD-79B5-CF47-8844-C6723D00A1A3}"/>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87" name="Oval 126">
              <a:extLst>
                <a:ext uri="{FF2B5EF4-FFF2-40B4-BE49-F238E27FC236}">
                  <a16:creationId xmlns:a16="http://schemas.microsoft.com/office/drawing/2014/main" id="{A3CACDC4-4201-354F-B10D-54458C4C1ACA}"/>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88" name="Rectangle 127">
              <a:extLst>
                <a:ext uri="{FF2B5EF4-FFF2-40B4-BE49-F238E27FC236}">
                  <a16:creationId xmlns:a16="http://schemas.microsoft.com/office/drawing/2014/main" id="{C64B0098-43D6-E44B-BBE0-3A5F87A31FF5}"/>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54" name="Group 128">
            <a:extLst>
              <a:ext uri="{FF2B5EF4-FFF2-40B4-BE49-F238E27FC236}">
                <a16:creationId xmlns:a16="http://schemas.microsoft.com/office/drawing/2014/main" id="{A7CA7A77-4847-5A44-9472-EE128A8838F7}"/>
              </a:ext>
            </a:extLst>
          </p:cNvPr>
          <p:cNvGrpSpPr>
            <a:grpSpLocks/>
          </p:cNvGrpSpPr>
          <p:nvPr/>
        </p:nvGrpSpPr>
        <p:grpSpPr bwMode="auto">
          <a:xfrm>
            <a:off x="8570913" y="2901950"/>
            <a:ext cx="228600" cy="1066800"/>
            <a:chOff x="912" y="2736"/>
            <a:chExt cx="144" cy="672"/>
          </a:xfrm>
        </p:grpSpPr>
        <p:sp>
          <p:nvSpPr>
            <p:cNvPr id="83" name="Oval 129">
              <a:extLst>
                <a:ext uri="{FF2B5EF4-FFF2-40B4-BE49-F238E27FC236}">
                  <a16:creationId xmlns:a16="http://schemas.microsoft.com/office/drawing/2014/main" id="{5C1B4141-7470-D04F-B7B0-4EEC439B489A}"/>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84" name="Oval 130">
              <a:extLst>
                <a:ext uri="{FF2B5EF4-FFF2-40B4-BE49-F238E27FC236}">
                  <a16:creationId xmlns:a16="http://schemas.microsoft.com/office/drawing/2014/main" id="{EB6D9A0C-118B-A745-8300-58D01EEE7BE4}"/>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85" name="Rectangle 131">
              <a:extLst>
                <a:ext uri="{FF2B5EF4-FFF2-40B4-BE49-F238E27FC236}">
                  <a16:creationId xmlns:a16="http://schemas.microsoft.com/office/drawing/2014/main" id="{21B19E02-A729-8044-B2CC-5ECF55D6A91B}"/>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grpSp>
        <p:nvGrpSpPr>
          <p:cNvPr id="55" name="Group 132">
            <a:extLst>
              <a:ext uri="{FF2B5EF4-FFF2-40B4-BE49-F238E27FC236}">
                <a16:creationId xmlns:a16="http://schemas.microsoft.com/office/drawing/2014/main" id="{40F27B3D-C820-EC43-938F-10A8E6DE6EC1}"/>
              </a:ext>
            </a:extLst>
          </p:cNvPr>
          <p:cNvGrpSpPr>
            <a:grpSpLocks/>
          </p:cNvGrpSpPr>
          <p:nvPr/>
        </p:nvGrpSpPr>
        <p:grpSpPr bwMode="auto">
          <a:xfrm>
            <a:off x="9028113" y="2901950"/>
            <a:ext cx="228600" cy="1066800"/>
            <a:chOff x="912" y="2736"/>
            <a:chExt cx="144" cy="672"/>
          </a:xfrm>
        </p:grpSpPr>
        <p:sp>
          <p:nvSpPr>
            <p:cNvPr id="80" name="Oval 133">
              <a:extLst>
                <a:ext uri="{FF2B5EF4-FFF2-40B4-BE49-F238E27FC236}">
                  <a16:creationId xmlns:a16="http://schemas.microsoft.com/office/drawing/2014/main" id="{456D6677-1635-CA4F-B79C-1F955F766993}"/>
                </a:ext>
              </a:extLst>
            </p:cNvPr>
            <p:cNvSpPr>
              <a:spLocks noChangeArrowheads="1"/>
            </p:cNvSpPr>
            <p:nvPr/>
          </p:nvSpPr>
          <p:spPr bwMode="auto">
            <a:xfrm>
              <a:off x="912" y="2736"/>
              <a:ext cx="144" cy="96"/>
            </a:xfrm>
            <a:prstGeom prst="ellipse">
              <a:avLst/>
            </a:prstGeom>
            <a:gradFill rotWithShape="0">
              <a:gsLst>
                <a:gs pos="0">
                  <a:schemeClr val="accent2"/>
                </a:gs>
                <a:gs pos="100000">
                  <a:schemeClr val="accent2">
                    <a:gamma/>
                    <a:shade val="46275"/>
                    <a:invGamma/>
                  </a:schemeClr>
                </a:gs>
              </a:gsLst>
              <a:path path="shape">
                <a:fillToRect l="50000" t="50000" r="50000" b="50000"/>
              </a:path>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81" name="Oval 134">
              <a:extLst>
                <a:ext uri="{FF2B5EF4-FFF2-40B4-BE49-F238E27FC236}">
                  <a16:creationId xmlns:a16="http://schemas.microsoft.com/office/drawing/2014/main" id="{044657A0-E11D-E040-B144-88055F294DD5}"/>
                </a:ext>
              </a:extLst>
            </p:cNvPr>
            <p:cNvSpPr>
              <a:spLocks noChangeArrowheads="1"/>
            </p:cNvSpPr>
            <p:nvPr/>
          </p:nvSpPr>
          <p:spPr bwMode="auto">
            <a:xfrm>
              <a:off x="912" y="3312"/>
              <a:ext cx="144" cy="96"/>
            </a:xfrm>
            <a:prstGeom prst="ellipse">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82" name="Rectangle 135">
              <a:extLst>
                <a:ext uri="{FF2B5EF4-FFF2-40B4-BE49-F238E27FC236}">
                  <a16:creationId xmlns:a16="http://schemas.microsoft.com/office/drawing/2014/main" id="{4E3083D3-AF53-9E42-8580-56DF082148FF}"/>
                </a:ext>
              </a:extLst>
            </p:cNvPr>
            <p:cNvSpPr>
              <a:spLocks noChangeArrowheads="1"/>
            </p:cNvSpPr>
            <p:nvPr/>
          </p:nvSpPr>
          <p:spPr bwMode="auto">
            <a:xfrm>
              <a:off x="912" y="2784"/>
              <a:ext cx="144" cy="576"/>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127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grpSp>
      <p:sp>
        <p:nvSpPr>
          <p:cNvPr id="56" name="Text Box 136">
            <a:extLst>
              <a:ext uri="{FF2B5EF4-FFF2-40B4-BE49-F238E27FC236}">
                <a16:creationId xmlns:a16="http://schemas.microsoft.com/office/drawing/2014/main" id="{E2E9A59A-E101-3243-8318-7E30DDECEE1E}"/>
              </a:ext>
            </a:extLst>
          </p:cNvPr>
          <p:cNvSpPr txBox="1">
            <a:spLocks noChangeArrowheads="1"/>
          </p:cNvSpPr>
          <p:nvPr/>
        </p:nvSpPr>
        <p:spPr bwMode="auto">
          <a:xfrm rot="763443">
            <a:off x="8331042" y="4619626"/>
            <a:ext cx="10255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nb-NO" sz="2000" dirty="0">
                <a:solidFill>
                  <a:srgbClr val="1C1C1C"/>
                </a:solidFill>
                <a:latin typeface="Times New Roman" panose="02020603050405020304" pitchFamily="18" charset="0"/>
              </a:rPr>
              <a:t>(CAG)n</a:t>
            </a:r>
            <a:endParaRPr lang="en-GB" altLang="nb-NO" dirty="0">
              <a:solidFill>
                <a:srgbClr val="1C1C1C"/>
              </a:solidFill>
              <a:latin typeface="Times New Roman" panose="02020603050405020304" pitchFamily="18" charset="0"/>
            </a:endParaRPr>
          </a:p>
        </p:txBody>
      </p:sp>
      <p:sp>
        <p:nvSpPr>
          <p:cNvPr id="57" name="Text Box 137">
            <a:extLst>
              <a:ext uri="{FF2B5EF4-FFF2-40B4-BE49-F238E27FC236}">
                <a16:creationId xmlns:a16="http://schemas.microsoft.com/office/drawing/2014/main" id="{A1D1FEC1-7185-3043-95D4-6017A3CAEE66}"/>
              </a:ext>
            </a:extLst>
          </p:cNvPr>
          <p:cNvSpPr txBox="1">
            <a:spLocks noChangeArrowheads="1"/>
          </p:cNvSpPr>
          <p:nvPr/>
        </p:nvSpPr>
        <p:spPr bwMode="auto">
          <a:xfrm>
            <a:off x="6818313" y="594995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nb-NO" sz="1800">
                <a:solidFill>
                  <a:srgbClr val="1C1C1C"/>
                </a:solidFill>
                <a:latin typeface="Times New Roman" panose="02020603050405020304" pitchFamily="18" charset="0"/>
              </a:rPr>
              <a:t>C</a:t>
            </a:r>
          </a:p>
        </p:txBody>
      </p:sp>
      <p:sp>
        <p:nvSpPr>
          <p:cNvPr id="58" name="Text Box 138">
            <a:extLst>
              <a:ext uri="{FF2B5EF4-FFF2-40B4-BE49-F238E27FC236}">
                <a16:creationId xmlns:a16="http://schemas.microsoft.com/office/drawing/2014/main" id="{3DC43869-E1DA-A442-834C-08A90533644F}"/>
              </a:ext>
            </a:extLst>
          </p:cNvPr>
          <p:cNvSpPr txBox="1">
            <a:spLocks noChangeArrowheads="1"/>
          </p:cNvSpPr>
          <p:nvPr/>
        </p:nvSpPr>
        <p:spPr bwMode="auto">
          <a:xfrm>
            <a:off x="798513" y="473075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nb-NO" sz="1800">
                <a:solidFill>
                  <a:srgbClr val="1C1C1C"/>
                </a:solidFill>
                <a:latin typeface="Times New Roman" panose="02020603050405020304" pitchFamily="18" charset="0"/>
              </a:rPr>
              <a:t>N</a:t>
            </a:r>
          </a:p>
        </p:txBody>
      </p:sp>
      <p:sp>
        <p:nvSpPr>
          <p:cNvPr id="63" name="Line 147">
            <a:extLst>
              <a:ext uri="{FF2B5EF4-FFF2-40B4-BE49-F238E27FC236}">
                <a16:creationId xmlns:a16="http://schemas.microsoft.com/office/drawing/2014/main" id="{108A650F-D77A-3F40-A2FA-79BA6F998D75}"/>
              </a:ext>
            </a:extLst>
          </p:cNvPr>
          <p:cNvSpPr>
            <a:spLocks noChangeShapeType="1"/>
          </p:cNvSpPr>
          <p:nvPr/>
        </p:nvSpPr>
        <p:spPr bwMode="auto">
          <a:xfrm>
            <a:off x="8951913" y="4044950"/>
            <a:ext cx="228600" cy="152400"/>
          </a:xfrm>
          <a:prstGeom prst="line">
            <a:avLst/>
          </a:prstGeom>
          <a:noFill/>
          <a:ln w="76200">
            <a:solidFill>
              <a:srgbClr val="A2C1F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66" name="Line 152">
            <a:extLst>
              <a:ext uri="{FF2B5EF4-FFF2-40B4-BE49-F238E27FC236}">
                <a16:creationId xmlns:a16="http://schemas.microsoft.com/office/drawing/2014/main" id="{C9F5879C-E0E5-7C47-8635-EAA27AC5F232}"/>
              </a:ext>
            </a:extLst>
          </p:cNvPr>
          <p:cNvSpPr>
            <a:spLocks noChangeShapeType="1"/>
          </p:cNvSpPr>
          <p:nvPr/>
        </p:nvSpPr>
        <p:spPr bwMode="auto">
          <a:xfrm flipV="1">
            <a:off x="2932113" y="2368550"/>
            <a:ext cx="0" cy="2209800"/>
          </a:xfrm>
          <a:prstGeom prst="line">
            <a:avLst/>
          </a:prstGeom>
          <a:noFill/>
          <a:ln w="38100" cmpd="dbl">
            <a:solidFill>
              <a:srgbClr val="618FFD"/>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67" name="Line 153">
            <a:extLst>
              <a:ext uri="{FF2B5EF4-FFF2-40B4-BE49-F238E27FC236}">
                <a16:creationId xmlns:a16="http://schemas.microsoft.com/office/drawing/2014/main" id="{98BAEFFC-3CA7-1E45-B41A-3CF014D53DBC}"/>
              </a:ext>
            </a:extLst>
          </p:cNvPr>
          <p:cNvSpPr>
            <a:spLocks noChangeShapeType="1"/>
          </p:cNvSpPr>
          <p:nvPr/>
        </p:nvSpPr>
        <p:spPr bwMode="auto">
          <a:xfrm flipV="1">
            <a:off x="4913313" y="2368550"/>
            <a:ext cx="0" cy="2209800"/>
          </a:xfrm>
          <a:prstGeom prst="line">
            <a:avLst/>
          </a:prstGeom>
          <a:noFill/>
          <a:ln w="38100" cmpd="dbl">
            <a:solidFill>
              <a:srgbClr val="618FFD"/>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68" name="Line 154">
            <a:extLst>
              <a:ext uri="{FF2B5EF4-FFF2-40B4-BE49-F238E27FC236}">
                <a16:creationId xmlns:a16="http://schemas.microsoft.com/office/drawing/2014/main" id="{B8ADD9CE-5592-9448-A70A-C8B2E549B831}"/>
              </a:ext>
            </a:extLst>
          </p:cNvPr>
          <p:cNvSpPr>
            <a:spLocks noChangeShapeType="1"/>
          </p:cNvSpPr>
          <p:nvPr/>
        </p:nvSpPr>
        <p:spPr bwMode="auto">
          <a:xfrm flipV="1">
            <a:off x="6970713" y="2368550"/>
            <a:ext cx="0" cy="2209800"/>
          </a:xfrm>
          <a:prstGeom prst="line">
            <a:avLst/>
          </a:prstGeom>
          <a:noFill/>
          <a:ln w="38100" cmpd="dbl">
            <a:solidFill>
              <a:srgbClr val="618FFD"/>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69" name="Line 155">
            <a:extLst>
              <a:ext uri="{FF2B5EF4-FFF2-40B4-BE49-F238E27FC236}">
                <a16:creationId xmlns:a16="http://schemas.microsoft.com/office/drawing/2014/main" id="{2AFB6273-B58C-C449-9511-F4C21311DC97}"/>
              </a:ext>
            </a:extLst>
          </p:cNvPr>
          <p:cNvSpPr>
            <a:spLocks noChangeShapeType="1"/>
          </p:cNvSpPr>
          <p:nvPr/>
        </p:nvSpPr>
        <p:spPr bwMode="auto">
          <a:xfrm flipV="1">
            <a:off x="8875713" y="2368550"/>
            <a:ext cx="0" cy="2209800"/>
          </a:xfrm>
          <a:prstGeom prst="line">
            <a:avLst/>
          </a:prstGeom>
          <a:noFill/>
          <a:ln w="38100" cmpd="dbl">
            <a:solidFill>
              <a:srgbClr val="618FFD"/>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solidFill>
                <a:srgbClr val="1C1C1C"/>
              </a:solidFill>
            </a:endParaRPr>
          </a:p>
        </p:txBody>
      </p:sp>
      <p:sp>
        <p:nvSpPr>
          <p:cNvPr id="70" name="Text Box 156">
            <a:extLst>
              <a:ext uri="{FF2B5EF4-FFF2-40B4-BE49-F238E27FC236}">
                <a16:creationId xmlns:a16="http://schemas.microsoft.com/office/drawing/2014/main" id="{3D61FBA0-F621-B341-8C4C-D11C978F01FE}"/>
              </a:ext>
            </a:extLst>
          </p:cNvPr>
          <p:cNvSpPr txBox="1">
            <a:spLocks noChangeArrowheads="1"/>
          </p:cNvSpPr>
          <p:nvPr/>
        </p:nvSpPr>
        <p:spPr bwMode="auto">
          <a:xfrm>
            <a:off x="2093913" y="2063750"/>
            <a:ext cx="261938"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nb-NO">
                <a:solidFill>
                  <a:srgbClr val="1C1C1C"/>
                </a:solidFill>
                <a:latin typeface="Times New Roman" panose="02020603050405020304" pitchFamily="18" charset="0"/>
              </a:rPr>
              <a:t>I</a:t>
            </a:r>
          </a:p>
        </p:txBody>
      </p:sp>
      <p:sp>
        <p:nvSpPr>
          <p:cNvPr id="71" name="Text Box 157">
            <a:extLst>
              <a:ext uri="{FF2B5EF4-FFF2-40B4-BE49-F238E27FC236}">
                <a16:creationId xmlns:a16="http://schemas.microsoft.com/office/drawing/2014/main" id="{345EAA01-BA7E-394B-86EE-66D9F4E25855}"/>
              </a:ext>
            </a:extLst>
          </p:cNvPr>
          <p:cNvSpPr txBox="1">
            <a:spLocks noChangeArrowheads="1"/>
          </p:cNvSpPr>
          <p:nvPr/>
        </p:nvSpPr>
        <p:spPr bwMode="auto">
          <a:xfrm>
            <a:off x="4075113" y="2063750"/>
            <a:ext cx="338138"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nb-NO">
                <a:solidFill>
                  <a:srgbClr val="1C1C1C"/>
                </a:solidFill>
                <a:latin typeface="Times New Roman" panose="02020603050405020304" pitchFamily="18" charset="0"/>
              </a:rPr>
              <a:t>II</a:t>
            </a:r>
          </a:p>
        </p:txBody>
      </p:sp>
      <p:sp>
        <p:nvSpPr>
          <p:cNvPr id="72" name="Text Box 158">
            <a:extLst>
              <a:ext uri="{FF2B5EF4-FFF2-40B4-BE49-F238E27FC236}">
                <a16:creationId xmlns:a16="http://schemas.microsoft.com/office/drawing/2014/main" id="{ACB50845-A801-2A44-B043-C120DE65D4EA}"/>
              </a:ext>
            </a:extLst>
          </p:cNvPr>
          <p:cNvSpPr txBox="1">
            <a:spLocks noChangeArrowheads="1"/>
          </p:cNvSpPr>
          <p:nvPr/>
        </p:nvSpPr>
        <p:spPr bwMode="auto">
          <a:xfrm>
            <a:off x="6056313" y="2063750"/>
            <a:ext cx="4159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nb-NO">
                <a:solidFill>
                  <a:srgbClr val="1C1C1C"/>
                </a:solidFill>
                <a:latin typeface="Times New Roman" panose="02020603050405020304" pitchFamily="18" charset="0"/>
              </a:rPr>
              <a:t>III</a:t>
            </a:r>
          </a:p>
        </p:txBody>
      </p:sp>
      <p:sp>
        <p:nvSpPr>
          <p:cNvPr id="73" name="Text Box 159">
            <a:extLst>
              <a:ext uri="{FF2B5EF4-FFF2-40B4-BE49-F238E27FC236}">
                <a16:creationId xmlns:a16="http://schemas.microsoft.com/office/drawing/2014/main" id="{F720E767-13A6-1B4B-95D3-52BD3EBBFA3B}"/>
              </a:ext>
            </a:extLst>
          </p:cNvPr>
          <p:cNvSpPr txBox="1">
            <a:spLocks noChangeArrowheads="1"/>
          </p:cNvSpPr>
          <p:nvPr/>
        </p:nvSpPr>
        <p:spPr bwMode="auto">
          <a:xfrm>
            <a:off x="8037513" y="2063750"/>
            <a:ext cx="4286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nb-NO">
                <a:solidFill>
                  <a:srgbClr val="1C1C1C"/>
                </a:solidFill>
                <a:latin typeface="Times New Roman" panose="02020603050405020304" pitchFamily="18" charset="0"/>
              </a:rPr>
              <a:t>IV</a:t>
            </a:r>
          </a:p>
        </p:txBody>
      </p:sp>
      <p:grpSp>
        <p:nvGrpSpPr>
          <p:cNvPr id="152" name="Group 160">
            <a:extLst>
              <a:ext uri="{FF2B5EF4-FFF2-40B4-BE49-F238E27FC236}">
                <a16:creationId xmlns:a16="http://schemas.microsoft.com/office/drawing/2014/main" id="{6BF7A52A-FB3F-6C43-B229-0324FFE4F1C2}"/>
              </a:ext>
            </a:extLst>
          </p:cNvPr>
          <p:cNvGrpSpPr>
            <a:grpSpLocks/>
          </p:cNvGrpSpPr>
          <p:nvPr/>
        </p:nvGrpSpPr>
        <p:grpSpPr bwMode="auto">
          <a:xfrm>
            <a:off x="10118282" y="2819400"/>
            <a:ext cx="1371600" cy="1219200"/>
            <a:chOff x="528" y="3312"/>
            <a:chExt cx="864" cy="768"/>
          </a:xfrm>
        </p:grpSpPr>
        <p:sp>
          <p:nvSpPr>
            <p:cNvPr id="153" name="Rectangle 161">
              <a:extLst>
                <a:ext uri="{FF2B5EF4-FFF2-40B4-BE49-F238E27FC236}">
                  <a16:creationId xmlns:a16="http://schemas.microsoft.com/office/drawing/2014/main" id="{E310C8B9-5370-354D-8A7A-A83283618621}"/>
                </a:ext>
              </a:extLst>
            </p:cNvPr>
            <p:cNvSpPr>
              <a:spLocks noChangeArrowheads="1"/>
            </p:cNvSpPr>
            <p:nvPr/>
          </p:nvSpPr>
          <p:spPr bwMode="auto">
            <a:xfrm>
              <a:off x="528" y="3312"/>
              <a:ext cx="864" cy="768"/>
            </a:xfrm>
            <a:prstGeom prst="rect">
              <a:avLst/>
            </a:prstGeom>
            <a:solidFill>
              <a:schemeClr val="bg1"/>
            </a:solidFill>
            <a:ln>
              <a:noFill/>
            </a:ln>
            <a:effectLst/>
            <a:extLst>
              <a:ext uri="{91240B29-F687-4F45-9708-019B960494DF}">
                <a14:hiddenLine xmlns:a14="http://schemas.microsoft.com/office/drawing/2010/main" w="12700">
                  <a:solidFill>
                    <a:srgbClr val="618FFD"/>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154" name="AutoShape 162">
              <a:extLst>
                <a:ext uri="{FF2B5EF4-FFF2-40B4-BE49-F238E27FC236}">
                  <a16:creationId xmlns:a16="http://schemas.microsoft.com/office/drawing/2014/main" id="{F7EAA7B0-F8A1-6B4B-B2DF-6EE523BEA82C}"/>
                </a:ext>
              </a:extLst>
            </p:cNvPr>
            <p:cNvSpPr>
              <a:spLocks noChangeArrowheads="1"/>
            </p:cNvSpPr>
            <p:nvPr/>
          </p:nvSpPr>
          <p:spPr bwMode="auto">
            <a:xfrm>
              <a:off x="672" y="3696"/>
              <a:ext cx="288" cy="288"/>
            </a:xfrm>
            <a:prstGeom prst="octagon">
              <a:avLst>
                <a:gd name="adj" fmla="val 29287"/>
              </a:avLst>
            </a:prstGeom>
            <a:solidFill>
              <a:srgbClr val="FFC0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155" name="AutoShape 163">
              <a:extLst>
                <a:ext uri="{FF2B5EF4-FFF2-40B4-BE49-F238E27FC236}">
                  <a16:creationId xmlns:a16="http://schemas.microsoft.com/office/drawing/2014/main" id="{4CA88DE2-7835-A840-8D96-028905B2351D}"/>
                </a:ext>
              </a:extLst>
            </p:cNvPr>
            <p:cNvSpPr>
              <a:spLocks noChangeArrowheads="1"/>
            </p:cNvSpPr>
            <p:nvPr/>
          </p:nvSpPr>
          <p:spPr bwMode="auto">
            <a:xfrm>
              <a:off x="960" y="3696"/>
              <a:ext cx="288" cy="288"/>
            </a:xfrm>
            <a:prstGeom prst="octagon">
              <a:avLst>
                <a:gd name="adj" fmla="val 29287"/>
              </a:avLst>
            </a:prstGeom>
            <a:solidFill>
              <a:srgbClr val="FFC0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156" name="AutoShape 164">
              <a:extLst>
                <a:ext uri="{FF2B5EF4-FFF2-40B4-BE49-F238E27FC236}">
                  <a16:creationId xmlns:a16="http://schemas.microsoft.com/office/drawing/2014/main" id="{CDAB8AAA-49F7-3F42-8BF2-4A6F793D75C0}"/>
                </a:ext>
              </a:extLst>
            </p:cNvPr>
            <p:cNvSpPr>
              <a:spLocks noChangeArrowheads="1"/>
            </p:cNvSpPr>
            <p:nvPr/>
          </p:nvSpPr>
          <p:spPr bwMode="auto">
            <a:xfrm>
              <a:off x="960" y="3408"/>
              <a:ext cx="288" cy="288"/>
            </a:xfrm>
            <a:prstGeom prst="octagon">
              <a:avLst>
                <a:gd name="adj" fmla="val 29287"/>
              </a:avLst>
            </a:prstGeom>
            <a:solidFill>
              <a:srgbClr val="FFC0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157" name="AutoShape 165">
              <a:extLst>
                <a:ext uri="{FF2B5EF4-FFF2-40B4-BE49-F238E27FC236}">
                  <a16:creationId xmlns:a16="http://schemas.microsoft.com/office/drawing/2014/main" id="{5B831E67-6FCC-8445-BD29-3E543B8DDA62}"/>
                </a:ext>
              </a:extLst>
            </p:cNvPr>
            <p:cNvSpPr>
              <a:spLocks noChangeArrowheads="1"/>
            </p:cNvSpPr>
            <p:nvPr/>
          </p:nvSpPr>
          <p:spPr bwMode="auto">
            <a:xfrm>
              <a:off x="672" y="3408"/>
              <a:ext cx="288" cy="288"/>
            </a:xfrm>
            <a:prstGeom prst="octagon">
              <a:avLst>
                <a:gd name="adj" fmla="val 29287"/>
              </a:avLst>
            </a:prstGeom>
            <a:solidFill>
              <a:srgbClr val="FFC0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158" name="Text Box 166">
              <a:extLst>
                <a:ext uri="{FF2B5EF4-FFF2-40B4-BE49-F238E27FC236}">
                  <a16:creationId xmlns:a16="http://schemas.microsoft.com/office/drawing/2014/main" id="{CDCE679C-DEC7-8643-A418-7EF8F6929A41}"/>
                </a:ext>
              </a:extLst>
            </p:cNvPr>
            <p:cNvSpPr txBox="1">
              <a:spLocks noChangeArrowheads="1"/>
            </p:cNvSpPr>
            <p:nvPr/>
          </p:nvSpPr>
          <p:spPr bwMode="auto">
            <a:xfrm>
              <a:off x="960" y="3456"/>
              <a:ext cx="22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nb-NO" sz="1800" b="1">
                  <a:latin typeface="Times New Roman" panose="02020603050405020304" pitchFamily="18" charset="0"/>
                </a:rPr>
                <a:t>II</a:t>
              </a:r>
            </a:p>
          </p:txBody>
        </p:sp>
        <p:sp>
          <p:nvSpPr>
            <p:cNvPr id="159" name="Text Box 167">
              <a:extLst>
                <a:ext uri="{FF2B5EF4-FFF2-40B4-BE49-F238E27FC236}">
                  <a16:creationId xmlns:a16="http://schemas.microsoft.com/office/drawing/2014/main" id="{24389ED7-8DCE-5F47-A233-2CFAE1F0F6B0}"/>
                </a:ext>
              </a:extLst>
            </p:cNvPr>
            <p:cNvSpPr txBox="1">
              <a:spLocks noChangeArrowheads="1"/>
            </p:cNvSpPr>
            <p:nvPr/>
          </p:nvSpPr>
          <p:spPr bwMode="auto">
            <a:xfrm>
              <a:off x="720" y="3696"/>
              <a:ext cx="28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nb-NO" sz="1800" b="1">
                  <a:latin typeface="Times New Roman" panose="02020603050405020304" pitchFamily="18" charset="0"/>
                </a:rPr>
                <a:t>III</a:t>
              </a:r>
            </a:p>
          </p:txBody>
        </p:sp>
        <p:sp>
          <p:nvSpPr>
            <p:cNvPr id="160" name="Text Box 168">
              <a:extLst>
                <a:ext uri="{FF2B5EF4-FFF2-40B4-BE49-F238E27FC236}">
                  <a16:creationId xmlns:a16="http://schemas.microsoft.com/office/drawing/2014/main" id="{6454B05F-26A6-F04C-8F84-0AF7534ACEED}"/>
                </a:ext>
              </a:extLst>
            </p:cNvPr>
            <p:cNvSpPr txBox="1">
              <a:spLocks noChangeArrowheads="1"/>
            </p:cNvSpPr>
            <p:nvPr/>
          </p:nvSpPr>
          <p:spPr bwMode="auto">
            <a:xfrm>
              <a:off x="960" y="3696"/>
              <a:ext cx="276" cy="231"/>
            </a:xfrm>
            <a:prstGeom prst="rect">
              <a:avLst/>
            </a:prstGeom>
            <a:no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nb-NO" sz="1800" b="1">
                  <a:latin typeface="Times New Roman" panose="02020603050405020304" pitchFamily="18" charset="0"/>
                </a:rPr>
                <a:t>IV</a:t>
              </a:r>
            </a:p>
          </p:txBody>
        </p:sp>
        <p:sp>
          <p:nvSpPr>
            <p:cNvPr id="161" name="Text Box 169">
              <a:extLst>
                <a:ext uri="{FF2B5EF4-FFF2-40B4-BE49-F238E27FC236}">
                  <a16:creationId xmlns:a16="http://schemas.microsoft.com/office/drawing/2014/main" id="{BCB7B786-0F00-4043-8BCB-5F08797A10A9}"/>
                </a:ext>
              </a:extLst>
            </p:cNvPr>
            <p:cNvSpPr txBox="1">
              <a:spLocks noChangeArrowheads="1"/>
            </p:cNvSpPr>
            <p:nvPr/>
          </p:nvSpPr>
          <p:spPr bwMode="auto">
            <a:xfrm>
              <a:off x="768" y="3456"/>
              <a:ext cx="17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nb-NO" sz="1800" b="1">
                  <a:latin typeface="Times New Roman" panose="02020603050405020304" pitchFamily="18" charset="0"/>
                </a:rPr>
                <a:t>I</a:t>
              </a:r>
            </a:p>
          </p:txBody>
        </p:sp>
        <p:sp>
          <p:nvSpPr>
            <p:cNvPr id="162" name="AutoShape 170">
              <a:extLst>
                <a:ext uri="{FF2B5EF4-FFF2-40B4-BE49-F238E27FC236}">
                  <a16:creationId xmlns:a16="http://schemas.microsoft.com/office/drawing/2014/main" id="{EA11A586-6B30-7F42-9C2D-3371F77B1227}"/>
                </a:ext>
              </a:extLst>
            </p:cNvPr>
            <p:cNvSpPr>
              <a:spLocks noChangeArrowheads="1"/>
            </p:cNvSpPr>
            <p:nvPr/>
          </p:nvSpPr>
          <p:spPr bwMode="auto">
            <a:xfrm>
              <a:off x="847" y="3575"/>
              <a:ext cx="245" cy="245"/>
            </a:xfrm>
            <a:prstGeom prst="diamond">
              <a:avLst/>
            </a:prstGeom>
            <a:gradFill rotWithShape="0">
              <a:gsLst>
                <a:gs pos="0">
                  <a:schemeClr val="tx1"/>
                </a:gs>
                <a:gs pos="100000">
                  <a:srgbClr val="FFC000"/>
                </a:gs>
              </a:gsLst>
              <a:path path="shape">
                <a:fillToRect l="50000" t="50000" r="50000" b="50000"/>
              </a:path>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dirty="0"/>
            </a:p>
          </p:txBody>
        </p:sp>
      </p:grpSp>
      <p:sp>
        <p:nvSpPr>
          <p:cNvPr id="164" name="TekstSylinder 163">
            <a:extLst>
              <a:ext uri="{FF2B5EF4-FFF2-40B4-BE49-F238E27FC236}">
                <a16:creationId xmlns:a16="http://schemas.microsoft.com/office/drawing/2014/main" id="{B5682387-4D44-D940-B920-3B3698519F65}"/>
              </a:ext>
            </a:extLst>
          </p:cNvPr>
          <p:cNvSpPr txBox="1"/>
          <p:nvPr/>
        </p:nvSpPr>
        <p:spPr>
          <a:xfrm>
            <a:off x="100767" y="5234659"/>
            <a:ext cx="7562070" cy="1015663"/>
          </a:xfrm>
          <a:prstGeom prst="rect">
            <a:avLst/>
          </a:prstGeom>
          <a:noFill/>
        </p:spPr>
        <p:txBody>
          <a:bodyPr wrap="none" rtlCol="0">
            <a:spAutoFit/>
          </a:bodyPr>
          <a:lstStyle/>
          <a:p>
            <a:r>
              <a:rPr lang="nb-NO" sz="2000" dirty="0"/>
              <a:t>Mild dysfunksjon:          Fra </a:t>
            </a:r>
            <a:r>
              <a:rPr lang="nb-NO" sz="2000" dirty="0" err="1"/>
              <a:t>hemiplegisk</a:t>
            </a:r>
            <a:r>
              <a:rPr lang="nb-NO" sz="2000" dirty="0"/>
              <a:t> migrene </a:t>
            </a:r>
            <a:r>
              <a:rPr lang="nb-NO" sz="2000"/>
              <a:t>til mild episodisk </a:t>
            </a:r>
            <a:r>
              <a:rPr lang="nb-NO" sz="2000" dirty="0"/>
              <a:t>ataksi</a:t>
            </a:r>
          </a:p>
          <a:p>
            <a:r>
              <a:rPr lang="nb-NO" sz="2000" dirty="0"/>
              <a:t>Moderat dysfunksjon:  Mer alvorlig ataksi og mild PU</a:t>
            </a:r>
          </a:p>
          <a:p>
            <a:r>
              <a:rPr lang="nb-NO" sz="2000" dirty="0"/>
              <a:t>Alvorlig dysfunksjon:    Alvorlig PU og epileptisk encefalopati  </a:t>
            </a:r>
          </a:p>
        </p:txBody>
      </p:sp>
      <p:sp>
        <p:nvSpPr>
          <p:cNvPr id="166" name="TekstSylinder 165">
            <a:extLst>
              <a:ext uri="{FF2B5EF4-FFF2-40B4-BE49-F238E27FC236}">
                <a16:creationId xmlns:a16="http://schemas.microsoft.com/office/drawing/2014/main" id="{883B92EA-5998-B642-8D82-1C2F9A588406}"/>
              </a:ext>
            </a:extLst>
          </p:cNvPr>
          <p:cNvSpPr txBox="1"/>
          <p:nvPr/>
        </p:nvSpPr>
        <p:spPr>
          <a:xfrm>
            <a:off x="9739312" y="4069411"/>
            <a:ext cx="2336922" cy="1015663"/>
          </a:xfrm>
          <a:prstGeom prst="rect">
            <a:avLst/>
          </a:prstGeom>
          <a:noFill/>
        </p:spPr>
        <p:txBody>
          <a:bodyPr wrap="none" rtlCol="0">
            <a:spAutoFit/>
          </a:bodyPr>
          <a:lstStyle/>
          <a:p>
            <a:r>
              <a:rPr lang="nb-NO" sz="2000" dirty="0"/>
              <a:t>De verste variantene</a:t>
            </a:r>
            <a:br>
              <a:rPr lang="nb-NO" sz="2000" dirty="0"/>
            </a:br>
            <a:r>
              <a:rPr lang="nb-NO" sz="2000" dirty="0"/>
              <a:t>sitter i selve </a:t>
            </a:r>
            <a:br>
              <a:rPr lang="nb-NO" sz="2000" dirty="0"/>
            </a:br>
            <a:r>
              <a:rPr lang="nb-NO" sz="2000" dirty="0"/>
              <a:t>ionekanalen</a:t>
            </a:r>
          </a:p>
        </p:txBody>
      </p:sp>
    </p:spTree>
    <p:extLst>
      <p:ext uri="{BB962C8B-B14F-4D97-AF65-F5344CB8AC3E}">
        <p14:creationId xmlns:p14="http://schemas.microsoft.com/office/powerpoint/2010/main" val="3264849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52"/>
                                        </p:tgtEl>
                                        <p:attrNameLst>
                                          <p:attrName>style.visibility</p:attrName>
                                        </p:attrNameLst>
                                      </p:cBhvr>
                                      <p:to>
                                        <p:strVal val="visible"/>
                                      </p:to>
                                    </p:set>
                                    <p:anim calcmode="lin" valueType="num">
                                      <p:cBhvr>
                                        <p:cTn id="7" dur="500" fill="hold"/>
                                        <p:tgtEl>
                                          <p:spTgt spid="152"/>
                                        </p:tgtEl>
                                        <p:attrNameLst>
                                          <p:attrName>ppt_w</p:attrName>
                                        </p:attrNameLst>
                                      </p:cBhvr>
                                      <p:tavLst>
                                        <p:tav tm="0">
                                          <p:val>
                                            <p:fltVal val="0"/>
                                          </p:val>
                                        </p:tav>
                                        <p:tav tm="100000">
                                          <p:val>
                                            <p:strVal val="#ppt_w"/>
                                          </p:val>
                                        </p:tav>
                                      </p:tavLst>
                                    </p:anim>
                                    <p:anim calcmode="lin" valueType="num">
                                      <p:cBhvr>
                                        <p:cTn id="8" dur="500" fill="hold"/>
                                        <p:tgtEl>
                                          <p:spTgt spid="15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B3AA72C-E5DF-A448-8A9D-7A81C2E417AC}"/>
              </a:ext>
            </a:extLst>
          </p:cNvPr>
          <p:cNvSpPr>
            <a:spLocks noGrp="1"/>
          </p:cNvSpPr>
          <p:nvPr>
            <p:ph type="title"/>
          </p:nvPr>
        </p:nvSpPr>
        <p:spPr>
          <a:xfrm>
            <a:off x="521396" y="271025"/>
            <a:ext cx="11149208" cy="1325563"/>
          </a:xfrm>
        </p:spPr>
        <p:txBody>
          <a:bodyPr/>
          <a:lstStyle/>
          <a:p>
            <a:r>
              <a:rPr lang="nb-NO" dirty="0"/>
              <a:t>CACNA1A spekteret</a:t>
            </a:r>
          </a:p>
        </p:txBody>
      </p:sp>
      <p:sp>
        <p:nvSpPr>
          <p:cNvPr id="5" name="AutoShape 4">
            <a:extLst>
              <a:ext uri="{FF2B5EF4-FFF2-40B4-BE49-F238E27FC236}">
                <a16:creationId xmlns:a16="http://schemas.microsoft.com/office/drawing/2014/main" id="{8AFE1D53-7423-C746-B3EF-81876F5EF246}"/>
              </a:ext>
            </a:extLst>
          </p:cNvPr>
          <p:cNvSpPr>
            <a:spLocks noChangeArrowheads="1"/>
          </p:cNvSpPr>
          <p:nvPr/>
        </p:nvSpPr>
        <p:spPr bwMode="auto">
          <a:xfrm>
            <a:off x="838200" y="2366492"/>
            <a:ext cx="10332232" cy="2502668"/>
          </a:xfrm>
          <a:prstGeom prst="rtTriangle">
            <a:avLst/>
          </a:prstGeom>
          <a:gradFill rotWithShape="0">
            <a:gsLst>
              <a:gs pos="0">
                <a:srgbClr val="00B050"/>
              </a:gs>
              <a:gs pos="100000">
                <a:srgbClr val="FF0000"/>
              </a:gs>
            </a:gsLst>
            <a:lin ang="0" scaled="1"/>
          </a:gradFill>
          <a:ln>
            <a:noFill/>
          </a:ln>
          <a:effectLst/>
        </p:spPr>
        <p:txBody>
          <a:bodyPr wrap="none" anchor="ctr"/>
          <a:lstStyle/>
          <a:p>
            <a:endParaRPr lang="nb-NO" dirty="0"/>
          </a:p>
        </p:txBody>
      </p:sp>
      <p:sp>
        <p:nvSpPr>
          <p:cNvPr id="10" name="TekstSylinder 9">
            <a:extLst>
              <a:ext uri="{FF2B5EF4-FFF2-40B4-BE49-F238E27FC236}">
                <a16:creationId xmlns:a16="http://schemas.microsoft.com/office/drawing/2014/main" id="{B7408FDF-3709-8446-BE18-1A5AFF63F28B}"/>
              </a:ext>
            </a:extLst>
          </p:cNvPr>
          <p:cNvSpPr txBox="1"/>
          <p:nvPr/>
        </p:nvSpPr>
        <p:spPr>
          <a:xfrm>
            <a:off x="1081269" y="4963955"/>
            <a:ext cx="9527032" cy="369332"/>
          </a:xfrm>
          <a:prstGeom prst="rect">
            <a:avLst/>
          </a:prstGeom>
          <a:noFill/>
        </p:spPr>
        <p:txBody>
          <a:bodyPr wrap="none" rtlCol="0">
            <a:spAutoFit/>
          </a:bodyPr>
          <a:lstStyle/>
          <a:p>
            <a:r>
              <a:rPr lang="nb-NO" dirty="0"/>
              <a:t>Normalfunksjon     –      migrene      –      ataksi/</a:t>
            </a:r>
            <a:r>
              <a:rPr lang="nb-NO" dirty="0" err="1"/>
              <a:t>dystoni</a:t>
            </a:r>
            <a:r>
              <a:rPr lang="nb-NO" dirty="0"/>
              <a:t>         –        PU       –        epileptisk encefalopati</a:t>
            </a:r>
          </a:p>
        </p:txBody>
      </p:sp>
      <p:sp>
        <p:nvSpPr>
          <p:cNvPr id="11" name="Text Box 13">
            <a:extLst>
              <a:ext uri="{FF2B5EF4-FFF2-40B4-BE49-F238E27FC236}">
                <a16:creationId xmlns:a16="http://schemas.microsoft.com/office/drawing/2014/main" id="{723D7544-8AF7-9447-93F3-340724F4A9FA}"/>
              </a:ext>
            </a:extLst>
          </p:cNvPr>
          <p:cNvSpPr txBox="1">
            <a:spLocks noChangeArrowheads="1"/>
          </p:cNvSpPr>
          <p:nvPr/>
        </p:nvSpPr>
        <p:spPr bwMode="auto">
          <a:xfrm rot="870578">
            <a:off x="4477301" y="2985973"/>
            <a:ext cx="215315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nb-NO" altLang="nb-NO" b="1" i="1" dirty="0">
                <a:solidFill>
                  <a:schemeClr val="tx2"/>
                </a:solidFill>
                <a:latin typeface="Times New Roman" panose="02020603050405020304" pitchFamily="18" charset="0"/>
              </a:rPr>
              <a:t>Modifiserende gener</a:t>
            </a:r>
          </a:p>
        </p:txBody>
      </p:sp>
      <p:sp>
        <p:nvSpPr>
          <p:cNvPr id="12" name="Line 14">
            <a:extLst>
              <a:ext uri="{FF2B5EF4-FFF2-40B4-BE49-F238E27FC236}">
                <a16:creationId xmlns:a16="http://schemas.microsoft.com/office/drawing/2014/main" id="{6FD55BD2-7EDF-AA4B-94B0-AE1774E566FF}"/>
              </a:ext>
            </a:extLst>
          </p:cNvPr>
          <p:cNvSpPr>
            <a:spLocks noChangeShapeType="1"/>
          </p:cNvSpPr>
          <p:nvPr/>
        </p:nvSpPr>
        <p:spPr bwMode="auto">
          <a:xfrm>
            <a:off x="7069238" y="3570949"/>
            <a:ext cx="2057400" cy="550863"/>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13" name="Line 15">
            <a:extLst>
              <a:ext uri="{FF2B5EF4-FFF2-40B4-BE49-F238E27FC236}">
                <a16:creationId xmlns:a16="http://schemas.microsoft.com/office/drawing/2014/main" id="{56A07606-7E7B-BF42-BB5A-63F63E075EB9}"/>
              </a:ext>
            </a:extLst>
          </p:cNvPr>
          <p:cNvSpPr>
            <a:spLocks noChangeShapeType="1"/>
          </p:cNvSpPr>
          <p:nvPr/>
        </p:nvSpPr>
        <p:spPr bwMode="auto">
          <a:xfrm flipH="1" flipV="1">
            <a:off x="2878238" y="2461287"/>
            <a:ext cx="1295400" cy="347662"/>
          </a:xfrm>
          <a:prstGeom prst="line">
            <a:avLst/>
          </a:prstGeom>
          <a:noFill/>
          <a:ln w="38100">
            <a:solidFill>
              <a:srgbClr val="00B05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Tree>
    <p:extLst>
      <p:ext uri="{BB962C8B-B14F-4D97-AF65-F5344CB8AC3E}">
        <p14:creationId xmlns:p14="http://schemas.microsoft.com/office/powerpoint/2010/main" val="364250584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465</TotalTime>
  <Words>827</Words>
  <Application>Microsoft Office PowerPoint</Application>
  <PresentationFormat>Widescreen</PresentationFormat>
  <Paragraphs>47</Paragraphs>
  <Slides>9</Slides>
  <Notes>2</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9</vt:i4>
      </vt:variant>
    </vt:vector>
  </HeadingPairs>
  <TitlesOfParts>
    <vt:vector size="14" baseType="lpstr">
      <vt:lpstr>Arial</vt:lpstr>
      <vt:lpstr>Calibri</vt:lpstr>
      <vt:lpstr>Calibri Light</vt:lpstr>
      <vt:lpstr>Times New Roman</vt:lpstr>
      <vt:lpstr>Office-tema</vt:lpstr>
      <vt:lpstr>Proteinfeil</vt:lpstr>
      <vt:lpstr>Hva forårsaker proteinfeil?</vt:lpstr>
      <vt:lpstr>Hva kan konsekvensen av proteinfeil være?</vt:lpstr>
      <vt:lpstr>Missensevarianter er uforutsigbare: Eksempel 1: Funksjonstap av GLI2</vt:lpstr>
      <vt:lpstr>PowerPoint-presentasjon</vt:lpstr>
      <vt:lpstr>PowerPoint-presentasjon</vt:lpstr>
      <vt:lpstr>Eksempel 2: GoF av FGFR3</vt:lpstr>
      <vt:lpstr>Eksempel 3: Endret funksjon av hjernens  viktigste kalsiumkanal: CACNA1A</vt:lpstr>
      <vt:lpstr>CACNA1A spekteret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GoF-variants</dc:title>
  <dc:creator>Gunnar Houge</dc:creator>
  <cp:lastModifiedBy>Houge, Gunnar Douzgos</cp:lastModifiedBy>
  <cp:revision>13</cp:revision>
  <dcterms:created xsi:type="dcterms:W3CDTF">2022-04-24T05:25:50Z</dcterms:created>
  <dcterms:modified xsi:type="dcterms:W3CDTF">2024-10-11T09:26:56Z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FooterLocations">
    <vt:lpwstr>Office-tema:8</vt:lpwstr>
  </property>
  <property fmtid="{D5CDD505-2E9C-101B-9397-08002B2CF9AE}" pid="3" name="ClassificationContentMarkingFooterText">
    <vt:lpwstr>Følsomhet Intern (gul)</vt:lpwstr>
  </property>
  <property fmtid="{D5CDD505-2E9C-101B-9397-08002B2CF9AE}" pid="4" name="MSIP_Label_d291ddcc-9a90-46b7-a727-d19b3ec4b730_Enabled">
    <vt:lpwstr>true</vt:lpwstr>
  </property>
  <property fmtid="{D5CDD505-2E9C-101B-9397-08002B2CF9AE}" pid="5" name="MSIP_Label_d291ddcc-9a90-46b7-a727-d19b3ec4b730_SetDate">
    <vt:lpwstr>2024-10-05T13:53:38Z</vt:lpwstr>
  </property>
  <property fmtid="{D5CDD505-2E9C-101B-9397-08002B2CF9AE}" pid="6" name="MSIP_Label_d291ddcc-9a90-46b7-a727-d19b3ec4b730_Method">
    <vt:lpwstr>Privileged</vt:lpwstr>
  </property>
  <property fmtid="{D5CDD505-2E9C-101B-9397-08002B2CF9AE}" pid="7" name="MSIP_Label_d291ddcc-9a90-46b7-a727-d19b3ec4b730_Name">
    <vt:lpwstr>Åpen</vt:lpwstr>
  </property>
  <property fmtid="{D5CDD505-2E9C-101B-9397-08002B2CF9AE}" pid="8" name="MSIP_Label_d291ddcc-9a90-46b7-a727-d19b3ec4b730_SiteId">
    <vt:lpwstr>bdcbe535-f3cf-49f5-8a6a-fb6d98dc7837</vt:lpwstr>
  </property>
  <property fmtid="{D5CDD505-2E9C-101B-9397-08002B2CF9AE}" pid="9" name="MSIP_Label_d291ddcc-9a90-46b7-a727-d19b3ec4b730_ActionId">
    <vt:lpwstr>030254fa-f2fc-4ad8-a008-4b16bd72ead0</vt:lpwstr>
  </property>
  <property fmtid="{D5CDD505-2E9C-101B-9397-08002B2CF9AE}" pid="10" name="MSIP_Label_d291ddcc-9a90-46b7-a727-d19b3ec4b730_ContentBits">
    <vt:lpwstr>0</vt:lpwstr>
  </property>
</Properties>
</file>