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4" r:id="rId2"/>
    <p:sldId id="341" r:id="rId3"/>
    <p:sldId id="342" r:id="rId4"/>
    <p:sldId id="306" r:id="rId5"/>
    <p:sldId id="296" r:id="rId6"/>
    <p:sldId id="320" r:id="rId7"/>
    <p:sldId id="308" r:id="rId8"/>
    <p:sldId id="309" r:id="rId9"/>
    <p:sldId id="307" r:id="rId10"/>
    <p:sldId id="316" r:id="rId11"/>
    <p:sldId id="340" r:id="rId12"/>
  </p:sldIdLst>
  <p:sldSz cx="10287000" cy="6858000" type="35mm"/>
  <p:notesSz cx="6642100" cy="9779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nn-NO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6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C1C1C"/>
    <a:srgbClr val="000F40"/>
    <a:srgbClr val="996633"/>
    <a:srgbClr val="370000"/>
    <a:srgbClr val="A2C1FE"/>
    <a:srgbClr val="618FFD"/>
    <a:srgbClr val="B8B8B8"/>
    <a:srgbClr val="E64F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96074-80CC-4934-AFDB-7C53084C4000}" v="11" dt="2024-10-11T09:42:10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74"/>
    <p:restoredTop sz="94674"/>
  </p:normalViewPr>
  <p:slideViewPr>
    <p:cSldViewPr>
      <p:cViewPr varScale="1">
        <p:scale>
          <a:sx n="109" d="100"/>
          <a:sy n="109" d="100"/>
        </p:scale>
        <p:origin x="1194" y="114"/>
      </p:cViewPr>
      <p:guideLst>
        <p:guide orient="horz" pos="2160"/>
        <p:guide pos="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uge, Gunnar Douzgos" userId="b526d8a4-cd77-4bd4-81c4-36d713539214" providerId="ADAL" clId="{0DB96074-80CC-4934-AFDB-7C53084C4000}"/>
    <pc:docChg chg="undo custSel addSld delSld modSld">
      <pc:chgData name="Houge, Gunnar Douzgos" userId="b526d8a4-cd77-4bd4-81c4-36d713539214" providerId="ADAL" clId="{0DB96074-80CC-4934-AFDB-7C53084C4000}" dt="2024-10-11T09:42:20.722" v="2022" actId="20577"/>
      <pc:docMkLst>
        <pc:docMk/>
      </pc:docMkLst>
      <pc:sldChg chg="modSp mod">
        <pc:chgData name="Houge, Gunnar Douzgos" userId="b526d8a4-cd77-4bd4-81c4-36d713539214" providerId="ADAL" clId="{0DB96074-80CC-4934-AFDB-7C53084C4000}" dt="2024-10-07T13:14:19.979" v="1439" actId="1076"/>
        <pc:sldMkLst>
          <pc:docMk/>
          <pc:sldMk cId="0" sldId="296"/>
        </pc:sldMkLst>
        <pc:spChg chg="mod">
          <ac:chgData name="Houge, Gunnar Douzgos" userId="b526d8a4-cd77-4bd4-81c4-36d713539214" providerId="ADAL" clId="{0DB96074-80CC-4934-AFDB-7C53084C4000}" dt="2024-10-07T13:14:19.979" v="1439" actId="1076"/>
          <ac:spMkLst>
            <pc:docMk/>
            <pc:sldMk cId="0" sldId="296"/>
            <ac:spMk id="8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53:22.050" v="738" actId="20577"/>
          <ac:spMkLst>
            <pc:docMk/>
            <pc:sldMk cId="0" sldId="296"/>
            <ac:spMk id="190467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55:13.885" v="887" actId="20577"/>
          <ac:spMkLst>
            <pc:docMk/>
            <pc:sldMk cId="0" sldId="296"/>
            <ac:spMk id="190470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14:01.314" v="1431" actId="14100"/>
          <ac:spMkLst>
            <pc:docMk/>
            <pc:sldMk cId="0" sldId="296"/>
            <ac:spMk id="190471" creationId="{00000000-0000-0000-0000-000000000000}"/>
          </ac:spMkLst>
        </pc:spChg>
      </pc:sldChg>
      <pc:sldChg chg="del">
        <pc:chgData name="Houge, Gunnar Douzgos" userId="b526d8a4-cd77-4bd4-81c4-36d713539214" providerId="ADAL" clId="{0DB96074-80CC-4934-AFDB-7C53084C4000}" dt="2024-10-07T12:51:24.574" v="648" actId="47"/>
        <pc:sldMkLst>
          <pc:docMk/>
          <pc:sldMk cId="0" sldId="297"/>
        </pc:sldMkLst>
      </pc:sldChg>
      <pc:sldChg chg="del">
        <pc:chgData name="Houge, Gunnar Douzgos" userId="b526d8a4-cd77-4bd4-81c4-36d713539214" providerId="ADAL" clId="{0DB96074-80CC-4934-AFDB-7C53084C4000}" dt="2024-10-07T12:45:45.651" v="322" actId="47"/>
        <pc:sldMkLst>
          <pc:docMk/>
          <pc:sldMk cId="0" sldId="303"/>
        </pc:sldMkLst>
      </pc:sldChg>
      <pc:sldChg chg="modSp mod">
        <pc:chgData name="Houge, Gunnar Douzgos" userId="b526d8a4-cd77-4bd4-81c4-36d713539214" providerId="ADAL" clId="{0DB96074-80CC-4934-AFDB-7C53084C4000}" dt="2024-10-07T13:16:00.973" v="1550" actId="1076"/>
        <pc:sldMkLst>
          <pc:docMk/>
          <pc:sldMk cId="0" sldId="306"/>
        </pc:sldMkLst>
        <pc:spChg chg="mod">
          <ac:chgData name="Houge, Gunnar Douzgos" userId="b526d8a4-cd77-4bd4-81c4-36d713539214" providerId="ADAL" clId="{0DB96074-80CC-4934-AFDB-7C53084C4000}" dt="2024-10-07T13:16:00.973" v="1550" actId="1076"/>
          <ac:spMkLst>
            <pc:docMk/>
            <pc:sldMk cId="0" sldId="306"/>
            <ac:spMk id="2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09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10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11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12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13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14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20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50:42.679" v="629" actId="1076"/>
          <ac:spMkLst>
            <pc:docMk/>
            <pc:sldMk cId="0" sldId="306"/>
            <ac:spMk id="200722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23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24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25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9:49.061" v="606" actId="20577"/>
          <ac:spMkLst>
            <pc:docMk/>
            <pc:sldMk cId="0" sldId="306"/>
            <ac:spMk id="200726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50:58.320" v="647" actId="1076"/>
          <ac:spMkLst>
            <pc:docMk/>
            <pc:sldMk cId="0" sldId="306"/>
            <ac:spMk id="200727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28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29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0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1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2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3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4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5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6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8:20.773" v="551" actId="1035"/>
          <ac:spMkLst>
            <pc:docMk/>
            <pc:sldMk cId="0" sldId="306"/>
            <ac:spMk id="200737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49:46.245" v="604" actId="20577"/>
          <ac:spMkLst>
            <pc:docMk/>
            <pc:sldMk cId="0" sldId="306"/>
            <ac:spMk id="200738" creationId="{00000000-0000-0000-0000-000000000000}"/>
          </ac:spMkLst>
        </pc:spChg>
      </pc:sldChg>
      <pc:sldChg chg="modSp mod">
        <pc:chgData name="Houge, Gunnar Douzgos" userId="b526d8a4-cd77-4bd4-81c4-36d713539214" providerId="ADAL" clId="{0DB96074-80CC-4934-AFDB-7C53084C4000}" dt="2024-10-07T13:30:01.975" v="1602" actId="20577"/>
        <pc:sldMkLst>
          <pc:docMk/>
          <pc:sldMk cId="0" sldId="307"/>
        </pc:sldMkLst>
        <pc:spChg chg="mod">
          <ac:chgData name="Houge, Gunnar Douzgos" userId="b526d8a4-cd77-4bd4-81c4-36d713539214" providerId="ADAL" clId="{0DB96074-80CC-4934-AFDB-7C53084C4000}" dt="2024-10-07T13:14:36.468" v="1454" actId="20577"/>
          <ac:spMkLst>
            <pc:docMk/>
            <pc:sldMk cId="0" sldId="307"/>
            <ac:spMk id="2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15:27.236" v="1525" actId="20577"/>
          <ac:spMkLst>
            <pc:docMk/>
            <pc:sldMk cId="0" sldId="307"/>
            <ac:spMk id="201796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0:01.975" v="1602" actId="20577"/>
          <ac:spMkLst>
            <pc:docMk/>
            <pc:sldMk cId="0" sldId="307"/>
            <ac:spMk id="201797" creationId="{00000000-0000-0000-0000-000000000000}"/>
          </ac:spMkLst>
        </pc:spChg>
      </pc:sldChg>
      <pc:sldChg chg="addSp delSp modSp mod">
        <pc:chgData name="Houge, Gunnar Douzgos" userId="b526d8a4-cd77-4bd4-81c4-36d713539214" providerId="ADAL" clId="{0DB96074-80CC-4934-AFDB-7C53084C4000}" dt="2024-10-11T09:40:35.136" v="1983" actId="20577"/>
        <pc:sldMkLst>
          <pc:docMk/>
          <pc:sldMk cId="0" sldId="308"/>
        </pc:sldMkLst>
        <pc:spChg chg="mod">
          <ac:chgData name="Houge, Gunnar Douzgos" userId="b526d8a4-cd77-4bd4-81c4-36d713539214" providerId="ADAL" clId="{0DB96074-80CC-4934-AFDB-7C53084C4000}" dt="2024-10-11T09:40:35.136" v="1983" actId="20577"/>
          <ac:spMkLst>
            <pc:docMk/>
            <pc:sldMk cId="0" sldId="308"/>
            <ac:spMk id="2" creationId="{00000000-0000-0000-0000-000000000000}"/>
          </ac:spMkLst>
        </pc:spChg>
        <pc:spChg chg="add mod">
          <ac:chgData name="Houge, Gunnar Douzgos" userId="b526d8a4-cd77-4bd4-81c4-36d713539214" providerId="ADAL" clId="{0DB96074-80CC-4934-AFDB-7C53084C4000}" dt="2024-10-07T13:08:21.623" v="1204" actId="1076"/>
          <ac:spMkLst>
            <pc:docMk/>
            <pc:sldMk cId="0" sldId="308"/>
            <ac:spMk id="3" creationId="{C6C1580C-914F-A65D-6BB6-64BDB72C6EF3}"/>
          </ac:spMkLst>
        </pc:spChg>
        <pc:spChg chg="add mod">
          <ac:chgData name="Houge, Gunnar Douzgos" userId="b526d8a4-cd77-4bd4-81c4-36d713539214" providerId="ADAL" clId="{0DB96074-80CC-4934-AFDB-7C53084C4000}" dt="2024-10-11T09:39:24.138" v="1964" actId="207"/>
          <ac:spMkLst>
            <pc:docMk/>
            <pc:sldMk cId="0" sldId="308"/>
            <ac:spMk id="4" creationId="{E2B1DDC5-2576-9DCF-88C5-CFA8B2F21559}"/>
          </ac:spMkLst>
        </pc:spChg>
        <pc:spChg chg="add mod">
          <ac:chgData name="Houge, Gunnar Douzgos" userId="b526d8a4-cd77-4bd4-81c4-36d713539214" providerId="ADAL" clId="{0DB96074-80CC-4934-AFDB-7C53084C4000}" dt="2024-10-11T09:39:24.138" v="1964" actId="207"/>
          <ac:spMkLst>
            <pc:docMk/>
            <pc:sldMk cId="0" sldId="308"/>
            <ac:spMk id="5" creationId="{F6D83783-246D-1642-AAFE-E821FFD5D9B4}"/>
          </ac:spMkLst>
        </pc:spChg>
        <pc:spChg chg="add mod">
          <ac:chgData name="Houge, Gunnar Douzgos" userId="b526d8a4-cd77-4bd4-81c4-36d713539214" providerId="ADAL" clId="{0DB96074-80CC-4934-AFDB-7C53084C4000}" dt="2024-10-07T13:07:23.142" v="1195" actId="1076"/>
          <ac:spMkLst>
            <pc:docMk/>
            <pc:sldMk cId="0" sldId="308"/>
            <ac:spMk id="13" creationId="{EC4B21E4-8AB8-AE49-DE81-B8AC26C4A16F}"/>
          </ac:spMkLst>
        </pc:spChg>
        <pc:spChg chg="mod">
          <ac:chgData name="Houge, Gunnar Douzgos" userId="b526d8a4-cd77-4bd4-81c4-36d713539214" providerId="ADAL" clId="{0DB96074-80CC-4934-AFDB-7C53084C4000}" dt="2024-10-11T09:39:56.430" v="1974" actId="1076"/>
          <ac:spMkLst>
            <pc:docMk/>
            <pc:sldMk cId="0" sldId="308"/>
            <ac:spMk id="202774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11T09:39:36.362" v="1965" actId="208"/>
          <ac:spMkLst>
            <pc:docMk/>
            <pc:sldMk cId="0" sldId="308"/>
            <ac:spMk id="202776" creationId="{00000000-0000-0000-0000-000000000000}"/>
          </ac:spMkLst>
        </pc:spChg>
        <pc:cxnChg chg="add del">
          <ac:chgData name="Houge, Gunnar Douzgos" userId="b526d8a4-cd77-4bd4-81c4-36d713539214" providerId="ADAL" clId="{0DB96074-80CC-4934-AFDB-7C53084C4000}" dt="2024-10-07T13:03:16.755" v="1159" actId="478"/>
          <ac:cxnSpMkLst>
            <pc:docMk/>
            <pc:sldMk cId="0" sldId="308"/>
            <ac:cxnSpMk id="5" creationId="{3F4DE182-1655-DC79-1FD1-FECFF998F961}"/>
          </ac:cxnSpMkLst>
        </pc:cxnChg>
        <pc:cxnChg chg="add mod">
          <ac:chgData name="Houge, Gunnar Douzgos" userId="b526d8a4-cd77-4bd4-81c4-36d713539214" providerId="ADAL" clId="{0DB96074-80CC-4934-AFDB-7C53084C4000}" dt="2024-10-07T13:06:13.199" v="1164" actId="1582"/>
          <ac:cxnSpMkLst>
            <pc:docMk/>
            <pc:sldMk cId="0" sldId="308"/>
            <ac:cxnSpMk id="7" creationId="{32ED3FD3-0182-E5EA-0A84-454D526EE517}"/>
          </ac:cxnSpMkLst>
        </pc:cxnChg>
        <pc:cxnChg chg="add mod">
          <ac:chgData name="Houge, Gunnar Douzgos" userId="b526d8a4-cd77-4bd4-81c4-36d713539214" providerId="ADAL" clId="{0DB96074-80CC-4934-AFDB-7C53084C4000}" dt="2024-10-07T13:06:35.761" v="1166" actId="1582"/>
          <ac:cxnSpMkLst>
            <pc:docMk/>
            <pc:sldMk cId="0" sldId="308"/>
            <ac:cxnSpMk id="11" creationId="{B5DE47EC-78D3-96E8-758B-A2B1DFB2944D}"/>
          </ac:cxnSpMkLst>
        </pc:cxnChg>
        <pc:cxnChg chg="add mod">
          <ac:chgData name="Houge, Gunnar Douzgos" userId="b526d8a4-cd77-4bd4-81c4-36d713539214" providerId="ADAL" clId="{0DB96074-80CC-4934-AFDB-7C53084C4000}" dt="2024-10-07T13:06:43.901" v="1168" actId="1076"/>
          <ac:cxnSpMkLst>
            <pc:docMk/>
            <pc:sldMk cId="0" sldId="308"/>
            <ac:cxnSpMk id="12" creationId="{9A2C9711-A4B3-7672-CF67-358BB9114F25}"/>
          </ac:cxnSpMkLst>
        </pc:cxnChg>
      </pc:sldChg>
      <pc:sldChg chg="addSp modSp mod">
        <pc:chgData name="Houge, Gunnar Douzgos" userId="b526d8a4-cd77-4bd4-81c4-36d713539214" providerId="ADAL" clId="{0DB96074-80CC-4934-AFDB-7C53084C4000}" dt="2024-10-11T09:42:20.722" v="2022" actId="20577"/>
        <pc:sldMkLst>
          <pc:docMk/>
          <pc:sldMk cId="0" sldId="309"/>
        </pc:sldMkLst>
        <pc:spChg chg="mod">
          <ac:chgData name="Houge, Gunnar Douzgos" userId="b526d8a4-cd77-4bd4-81c4-36d713539214" providerId="ADAL" clId="{0DB96074-80CC-4934-AFDB-7C53084C4000}" dt="2024-10-07T13:11:52.561" v="1352" actId="20577"/>
          <ac:spMkLst>
            <pc:docMk/>
            <pc:sldMk cId="0" sldId="309"/>
            <ac:spMk id="2" creationId="{00000000-0000-0000-0000-000000000000}"/>
          </ac:spMkLst>
        </pc:spChg>
        <pc:spChg chg="add mod">
          <ac:chgData name="Houge, Gunnar Douzgos" userId="b526d8a4-cd77-4bd4-81c4-36d713539214" providerId="ADAL" clId="{0DB96074-80CC-4934-AFDB-7C53084C4000}" dt="2024-10-11T09:41:03.171" v="1986" actId="1076"/>
          <ac:spMkLst>
            <pc:docMk/>
            <pc:sldMk cId="0" sldId="309"/>
            <ac:spMk id="3" creationId="{77F844F9-08D3-231E-9008-3B4F3110B648}"/>
          </ac:spMkLst>
        </pc:spChg>
        <pc:spChg chg="add mod">
          <ac:chgData name="Houge, Gunnar Douzgos" userId="b526d8a4-cd77-4bd4-81c4-36d713539214" providerId="ADAL" clId="{0DB96074-80CC-4934-AFDB-7C53084C4000}" dt="2024-10-11T09:41:08.996" v="1989" actId="1076"/>
          <ac:spMkLst>
            <pc:docMk/>
            <pc:sldMk cId="0" sldId="309"/>
            <ac:spMk id="4" creationId="{75AD729F-0DE3-8141-1999-F956C9CB5BE1}"/>
          </ac:spMkLst>
        </pc:spChg>
        <pc:spChg chg="add mod">
          <ac:chgData name="Houge, Gunnar Douzgos" userId="b526d8a4-cd77-4bd4-81c4-36d713539214" providerId="ADAL" clId="{0DB96074-80CC-4934-AFDB-7C53084C4000}" dt="2024-10-11T09:42:08.252" v="2017" actId="1076"/>
          <ac:spMkLst>
            <pc:docMk/>
            <pc:sldMk cId="0" sldId="309"/>
            <ac:spMk id="5" creationId="{3D47A29A-7B1B-81F4-3EC6-FA1846E5AF3F}"/>
          </ac:spMkLst>
        </pc:spChg>
        <pc:spChg chg="add mod">
          <ac:chgData name="Houge, Gunnar Douzgos" userId="b526d8a4-cd77-4bd4-81c4-36d713539214" providerId="ADAL" clId="{0DB96074-80CC-4934-AFDB-7C53084C4000}" dt="2024-10-11T09:42:20.722" v="2022" actId="20577"/>
          <ac:spMkLst>
            <pc:docMk/>
            <pc:sldMk cId="0" sldId="309"/>
            <ac:spMk id="6" creationId="{E4E7154A-30B4-179C-6948-0CB936D39038}"/>
          </ac:spMkLst>
        </pc:spChg>
        <pc:spChg chg="mod">
          <ac:chgData name="Houge, Gunnar Douzgos" userId="b526d8a4-cd77-4bd4-81c4-36d713539214" providerId="ADAL" clId="{0DB96074-80CC-4934-AFDB-7C53084C4000}" dt="2024-10-07T13:13:24.889" v="1425" actId="20577"/>
          <ac:spMkLst>
            <pc:docMk/>
            <pc:sldMk cId="0" sldId="309"/>
            <ac:spMk id="203800" creationId="{00000000-0000-0000-0000-000000000000}"/>
          </ac:spMkLst>
        </pc:spChg>
      </pc:sldChg>
      <pc:sldChg chg="del">
        <pc:chgData name="Houge, Gunnar Douzgos" userId="b526d8a4-cd77-4bd4-81c4-36d713539214" providerId="ADAL" clId="{0DB96074-80CC-4934-AFDB-7C53084C4000}" dt="2024-10-07T13:35:00.394" v="1791" actId="47"/>
        <pc:sldMkLst>
          <pc:docMk/>
          <pc:sldMk cId="0" sldId="312"/>
        </pc:sldMkLst>
      </pc:sldChg>
      <pc:sldChg chg="del">
        <pc:chgData name="Houge, Gunnar Douzgos" userId="b526d8a4-cd77-4bd4-81c4-36d713539214" providerId="ADAL" clId="{0DB96074-80CC-4934-AFDB-7C53084C4000}" dt="2024-10-07T13:34:57.885" v="1789" actId="47"/>
        <pc:sldMkLst>
          <pc:docMk/>
          <pc:sldMk cId="0" sldId="315"/>
        </pc:sldMkLst>
      </pc:sldChg>
      <pc:sldChg chg="addSp delSp modSp mod">
        <pc:chgData name="Houge, Gunnar Douzgos" userId="b526d8a4-cd77-4bd4-81c4-36d713539214" providerId="ADAL" clId="{0DB96074-80CC-4934-AFDB-7C53084C4000}" dt="2024-10-07T13:33:58.323" v="1783" actId="478"/>
        <pc:sldMkLst>
          <pc:docMk/>
          <pc:sldMk cId="0" sldId="316"/>
        </pc:sldMkLst>
        <pc:spChg chg="mod">
          <ac:chgData name="Houge, Gunnar Douzgos" userId="b526d8a4-cd77-4bd4-81c4-36d713539214" providerId="ADAL" clId="{0DB96074-80CC-4934-AFDB-7C53084C4000}" dt="2024-10-07T13:33:23.111" v="1769" actId="1076"/>
          <ac:spMkLst>
            <pc:docMk/>
            <pc:sldMk cId="0" sldId="316"/>
            <ac:spMk id="2" creationId="{00000000-0000-0000-0000-000000000000}"/>
          </ac:spMkLst>
        </pc:spChg>
        <pc:spChg chg="del">
          <ac:chgData name="Houge, Gunnar Douzgos" userId="b526d8a4-cd77-4bd4-81c4-36d713539214" providerId="ADAL" clId="{0DB96074-80CC-4934-AFDB-7C53084C4000}" dt="2024-10-07T13:30:56.682" v="1626" actId="478"/>
          <ac:spMkLst>
            <pc:docMk/>
            <pc:sldMk cId="0" sldId="316"/>
            <ac:spMk id="66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75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76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77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78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80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84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85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34.778" v="1684" actId="1036"/>
          <ac:spMkLst>
            <pc:docMk/>
            <pc:sldMk cId="0" sldId="316"/>
            <ac:spMk id="211988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3:32.359" v="1773" actId="20577"/>
          <ac:spMkLst>
            <pc:docMk/>
            <pc:sldMk cId="0" sldId="316"/>
            <ac:spMk id="211997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3:36.200" v="1777" actId="20577"/>
          <ac:spMkLst>
            <pc:docMk/>
            <pc:sldMk cId="0" sldId="316"/>
            <ac:spMk id="212007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3:41" v="1781" actId="20577"/>
          <ac:spMkLst>
            <pc:docMk/>
            <pc:sldMk cId="0" sldId="316"/>
            <ac:spMk id="212031" creationId="{00000000-0000-0000-0000-000000000000}"/>
          </ac:spMkLst>
        </pc:spChg>
        <pc:spChg chg="add del mod">
          <ac:chgData name="Houge, Gunnar Douzgos" userId="b526d8a4-cd77-4bd4-81c4-36d713539214" providerId="ADAL" clId="{0DB96074-80CC-4934-AFDB-7C53084C4000}" dt="2024-10-07T13:33:58.323" v="1783" actId="478"/>
          <ac:spMkLst>
            <pc:docMk/>
            <pc:sldMk cId="0" sldId="316"/>
            <ac:spMk id="212075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3:32:10.476" v="1676" actId="20577"/>
          <ac:spMkLst>
            <pc:docMk/>
            <pc:sldMk cId="0" sldId="316"/>
            <ac:spMk id="212076" creationId="{00000000-0000-0000-0000-000000000000}"/>
          </ac:spMkLst>
        </pc:spChg>
      </pc:sldChg>
      <pc:sldChg chg="del">
        <pc:chgData name="Houge, Gunnar Douzgos" userId="b526d8a4-cd77-4bd4-81c4-36d713539214" providerId="ADAL" clId="{0DB96074-80CC-4934-AFDB-7C53084C4000}" dt="2024-10-07T13:35:01.407" v="1792" actId="47"/>
        <pc:sldMkLst>
          <pc:docMk/>
          <pc:sldMk cId="0" sldId="318"/>
        </pc:sldMkLst>
      </pc:sldChg>
      <pc:sldChg chg="modSp mod">
        <pc:chgData name="Houge, Gunnar Douzgos" userId="b526d8a4-cd77-4bd4-81c4-36d713539214" providerId="ADAL" clId="{0DB96074-80CC-4934-AFDB-7C53084C4000}" dt="2024-10-11T09:37:42.789" v="1952" actId="1076"/>
        <pc:sldMkLst>
          <pc:docMk/>
          <pc:sldMk cId="0" sldId="320"/>
        </pc:sldMkLst>
        <pc:spChg chg="mod">
          <ac:chgData name="Houge, Gunnar Douzgos" userId="b526d8a4-cd77-4bd4-81c4-36d713539214" providerId="ADAL" clId="{0DB96074-80CC-4934-AFDB-7C53084C4000}" dt="2024-10-11T09:37:42.789" v="1952" actId="1076"/>
          <ac:spMkLst>
            <pc:docMk/>
            <pc:sldMk cId="0" sldId="320"/>
            <ac:spMk id="218122" creationId="{00000000-0000-0000-0000-000000000000}"/>
          </ac:spMkLst>
        </pc:spChg>
        <pc:spChg chg="mod">
          <ac:chgData name="Houge, Gunnar Douzgos" userId="b526d8a4-cd77-4bd4-81c4-36d713539214" providerId="ADAL" clId="{0DB96074-80CC-4934-AFDB-7C53084C4000}" dt="2024-10-07T12:56:38.578" v="948" actId="1076"/>
          <ac:spMkLst>
            <pc:docMk/>
            <pc:sldMk cId="0" sldId="320"/>
            <ac:spMk id="218123" creationId="{00000000-0000-0000-0000-000000000000}"/>
          </ac:spMkLst>
        </pc:spChg>
      </pc:sldChg>
      <pc:sldChg chg="del">
        <pc:chgData name="Houge, Gunnar Douzgos" userId="b526d8a4-cd77-4bd4-81c4-36d713539214" providerId="ADAL" clId="{0DB96074-80CC-4934-AFDB-7C53084C4000}" dt="2024-10-07T13:35:02.948" v="1793" actId="47"/>
        <pc:sldMkLst>
          <pc:docMk/>
          <pc:sldMk cId="0" sldId="323"/>
        </pc:sldMkLst>
      </pc:sldChg>
      <pc:sldChg chg="del">
        <pc:chgData name="Houge, Gunnar Douzgos" userId="b526d8a4-cd77-4bd4-81c4-36d713539214" providerId="ADAL" clId="{0DB96074-80CC-4934-AFDB-7C53084C4000}" dt="2024-10-07T13:34:59.327" v="1790" actId="47"/>
        <pc:sldMkLst>
          <pc:docMk/>
          <pc:sldMk cId="0" sldId="324"/>
        </pc:sldMkLst>
      </pc:sldChg>
      <pc:sldChg chg="del">
        <pc:chgData name="Houge, Gunnar Douzgos" userId="b526d8a4-cd77-4bd4-81c4-36d713539214" providerId="ADAL" clId="{0DB96074-80CC-4934-AFDB-7C53084C4000}" dt="2024-10-07T13:35:04.231" v="1794" actId="47"/>
        <pc:sldMkLst>
          <pc:docMk/>
          <pc:sldMk cId="0" sldId="325"/>
        </pc:sldMkLst>
      </pc:sldChg>
      <pc:sldChg chg="del">
        <pc:chgData name="Houge, Gunnar Douzgos" userId="b526d8a4-cd77-4bd4-81c4-36d713539214" providerId="ADAL" clId="{0DB96074-80CC-4934-AFDB-7C53084C4000}" dt="2024-10-07T13:35:05.007" v="1795" actId="47"/>
        <pc:sldMkLst>
          <pc:docMk/>
          <pc:sldMk cId="0" sldId="326"/>
        </pc:sldMkLst>
      </pc:sldChg>
      <pc:sldChg chg="del">
        <pc:chgData name="Houge, Gunnar Douzgos" userId="b526d8a4-cd77-4bd4-81c4-36d713539214" providerId="ADAL" clId="{0DB96074-80CC-4934-AFDB-7C53084C4000}" dt="2024-10-07T13:35:05.759" v="1796" actId="47"/>
        <pc:sldMkLst>
          <pc:docMk/>
          <pc:sldMk cId="0" sldId="327"/>
        </pc:sldMkLst>
      </pc:sldChg>
      <pc:sldChg chg="del">
        <pc:chgData name="Houge, Gunnar Douzgos" userId="b526d8a4-cd77-4bd4-81c4-36d713539214" providerId="ADAL" clId="{0DB96074-80CC-4934-AFDB-7C53084C4000}" dt="2024-10-07T13:35:06.688" v="1797" actId="47"/>
        <pc:sldMkLst>
          <pc:docMk/>
          <pc:sldMk cId="0" sldId="328"/>
        </pc:sldMkLst>
      </pc:sldChg>
      <pc:sldChg chg="del">
        <pc:chgData name="Houge, Gunnar Douzgos" userId="b526d8a4-cd77-4bd4-81c4-36d713539214" providerId="ADAL" clId="{0DB96074-80CC-4934-AFDB-7C53084C4000}" dt="2024-10-07T13:34:19.680" v="1784" actId="47"/>
        <pc:sldMkLst>
          <pc:docMk/>
          <pc:sldMk cId="0" sldId="334"/>
        </pc:sldMkLst>
      </pc:sldChg>
      <pc:sldChg chg="del">
        <pc:chgData name="Houge, Gunnar Douzgos" userId="b526d8a4-cd77-4bd4-81c4-36d713539214" providerId="ADAL" clId="{0DB96074-80CC-4934-AFDB-7C53084C4000}" dt="2024-10-07T13:34:21.182" v="1785" actId="47"/>
        <pc:sldMkLst>
          <pc:docMk/>
          <pc:sldMk cId="0" sldId="335"/>
        </pc:sldMkLst>
      </pc:sldChg>
      <pc:sldChg chg="del">
        <pc:chgData name="Houge, Gunnar Douzgos" userId="b526d8a4-cd77-4bd4-81c4-36d713539214" providerId="ADAL" clId="{0DB96074-80CC-4934-AFDB-7C53084C4000}" dt="2024-10-07T13:34:24.429" v="1787" actId="47"/>
        <pc:sldMkLst>
          <pc:docMk/>
          <pc:sldMk cId="0" sldId="336"/>
        </pc:sldMkLst>
      </pc:sldChg>
      <pc:sldChg chg="del">
        <pc:chgData name="Houge, Gunnar Douzgos" userId="b526d8a4-cd77-4bd4-81c4-36d713539214" providerId="ADAL" clId="{0DB96074-80CC-4934-AFDB-7C53084C4000}" dt="2024-10-07T13:34:22.379" v="1786" actId="47"/>
        <pc:sldMkLst>
          <pc:docMk/>
          <pc:sldMk cId="0" sldId="338"/>
        </pc:sldMkLst>
      </pc:sldChg>
      <pc:sldChg chg="del">
        <pc:chgData name="Houge, Gunnar Douzgos" userId="b526d8a4-cd77-4bd4-81c4-36d713539214" providerId="ADAL" clId="{0DB96074-80CC-4934-AFDB-7C53084C4000}" dt="2024-10-07T13:34:43.976" v="1788" actId="47"/>
        <pc:sldMkLst>
          <pc:docMk/>
          <pc:sldMk cId="1480176335" sldId="339"/>
        </pc:sldMkLst>
      </pc:sldChg>
      <pc:sldChg chg="addSp modSp new mod">
        <pc:chgData name="Houge, Gunnar Douzgos" userId="b526d8a4-cd77-4bd4-81c4-36d713539214" providerId="ADAL" clId="{0DB96074-80CC-4934-AFDB-7C53084C4000}" dt="2024-10-11T09:33:44.207" v="1798" actId="20577"/>
        <pc:sldMkLst>
          <pc:docMk/>
          <pc:sldMk cId="3549489819" sldId="341"/>
        </pc:sldMkLst>
        <pc:spChg chg="add mod">
          <ac:chgData name="Houge, Gunnar Douzgos" userId="b526d8a4-cd77-4bd4-81c4-36d713539214" providerId="ADAL" clId="{0DB96074-80CC-4934-AFDB-7C53084C4000}" dt="2024-10-11T09:33:44.207" v="1798" actId="20577"/>
          <ac:spMkLst>
            <pc:docMk/>
            <pc:sldMk cId="3549489819" sldId="341"/>
            <ac:spMk id="2" creationId="{DAA41263-E779-4E48-0E7F-E73C14D4DA59}"/>
          </ac:spMkLst>
        </pc:spChg>
      </pc:sldChg>
      <pc:sldChg chg="modSp add mod">
        <pc:chgData name="Houge, Gunnar Douzgos" userId="b526d8a4-cd77-4bd4-81c4-36d713539214" providerId="ADAL" clId="{0DB96074-80CC-4934-AFDB-7C53084C4000}" dt="2024-10-11T09:36:30.107" v="1935" actId="20577"/>
        <pc:sldMkLst>
          <pc:docMk/>
          <pc:sldMk cId="3522860501" sldId="342"/>
        </pc:sldMkLst>
        <pc:spChg chg="mod">
          <ac:chgData name="Houge, Gunnar Douzgos" userId="b526d8a4-cd77-4bd4-81c4-36d713539214" providerId="ADAL" clId="{0DB96074-80CC-4934-AFDB-7C53084C4000}" dt="2024-10-11T09:36:30.107" v="1935" actId="20577"/>
          <ac:spMkLst>
            <pc:docMk/>
            <pc:sldMk cId="3522860501" sldId="342"/>
            <ac:spMk id="2" creationId="{DAA41263-E779-4E48-0E7F-E73C14D4DA5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450" y="46482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altLang="nb-NO"/>
              <a:t>Klikk for å redigere notatmalstiler i delmalen</a:t>
            </a:r>
          </a:p>
          <a:p>
            <a:pPr lvl="1"/>
            <a:r>
              <a:rPr lang="nn-NO" altLang="nb-NO"/>
              <a:t>Andre nivå</a:t>
            </a:r>
          </a:p>
          <a:p>
            <a:pPr lvl="2"/>
            <a:r>
              <a:rPr lang="nn-NO" altLang="nb-NO"/>
              <a:t>Tredje nivå</a:t>
            </a:r>
          </a:p>
          <a:p>
            <a:pPr lvl="3"/>
            <a:r>
              <a:rPr lang="nn-NO" altLang="nb-NO"/>
              <a:t>Fjerde nivå</a:t>
            </a:r>
          </a:p>
          <a:p>
            <a:pPr lvl="4"/>
            <a:r>
              <a:rPr lang="nn-NO" altLang="nb-NO"/>
              <a:t>Femte nivå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7713" y="849313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nb-NO" dirty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nb-NO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80696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6929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958013" y="271463"/>
            <a:ext cx="1943100" cy="5595937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125538" y="271463"/>
            <a:ext cx="5680075" cy="559593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667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24764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71167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25538" y="1685925"/>
            <a:ext cx="3805237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83175" y="1685925"/>
            <a:ext cx="3805238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61179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59116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47435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3963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2947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33793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5538" y="271463"/>
            <a:ext cx="7775575" cy="117633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25538" y="1685925"/>
            <a:ext cx="7762875" cy="41814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text styles</a:t>
            </a:r>
          </a:p>
          <a:p>
            <a:pPr lvl="1"/>
            <a:r>
              <a:rPr lang="nn-NO"/>
              <a:t>Second level</a:t>
            </a:r>
          </a:p>
          <a:p>
            <a:pPr lvl="2"/>
            <a:r>
              <a:rPr lang="nn-NO"/>
              <a:t>Third level</a:t>
            </a:r>
          </a:p>
          <a:p>
            <a:pPr lvl="3"/>
            <a:r>
              <a:rPr lang="nn-NO"/>
              <a:t>Fourth level</a:t>
            </a:r>
          </a:p>
          <a:p>
            <a:pPr lvl="4"/>
            <a:r>
              <a:rPr lang="nn-NO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610600" y="6400800"/>
            <a:ext cx="11826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nn-NO" sz="1200" dirty="0">
                <a:solidFill>
                  <a:schemeClr val="accent1"/>
                </a:solidFill>
                <a:ea typeface="ＭＳ Ｐゴシック" charset="0"/>
              </a:rPr>
              <a:t>GH/2015/MGM</a:t>
            </a:r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9544050" y="6191250"/>
            <a:ext cx="522288" cy="434975"/>
            <a:chOff x="6012" y="3900"/>
            <a:chExt cx="329" cy="274"/>
          </a:xfrm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6057" y="3900"/>
              <a:ext cx="18" cy="48"/>
            </a:xfrm>
            <a:custGeom>
              <a:avLst/>
              <a:gdLst>
                <a:gd name="T0" fmla="*/ 0 w 18"/>
                <a:gd name="T1" fmla="*/ 0 h 48"/>
                <a:gd name="T2" fmla="*/ 3 w 18"/>
                <a:gd name="T3" fmla="*/ 1 h 48"/>
                <a:gd name="T4" fmla="*/ 5 w 18"/>
                <a:gd name="T5" fmla="*/ 2 h 48"/>
                <a:gd name="T6" fmla="*/ 7 w 18"/>
                <a:gd name="T7" fmla="*/ 4 h 48"/>
                <a:gd name="T8" fmla="*/ 9 w 18"/>
                <a:gd name="T9" fmla="*/ 6 h 48"/>
                <a:gd name="T10" fmla="*/ 10 w 18"/>
                <a:gd name="T11" fmla="*/ 10 h 48"/>
                <a:gd name="T12" fmla="*/ 11 w 18"/>
                <a:gd name="T13" fmla="*/ 13 h 48"/>
                <a:gd name="T14" fmla="*/ 12 w 18"/>
                <a:gd name="T15" fmla="*/ 16 h 48"/>
                <a:gd name="T16" fmla="*/ 12 w 18"/>
                <a:gd name="T17" fmla="*/ 20 h 48"/>
                <a:gd name="T18" fmla="*/ 12 w 18"/>
                <a:gd name="T19" fmla="*/ 24 h 48"/>
                <a:gd name="T20" fmla="*/ 12 w 18"/>
                <a:gd name="T21" fmla="*/ 28 h 48"/>
                <a:gd name="T22" fmla="*/ 13 w 18"/>
                <a:gd name="T23" fmla="*/ 33 h 48"/>
                <a:gd name="T24" fmla="*/ 15 w 18"/>
                <a:gd name="T25" fmla="*/ 38 h 48"/>
                <a:gd name="T26" fmla="*/ 17 w 18"/>
                <a:gd name="T27" fmla="*/ 47 h 48"/>
                <a:gd name="T28" fmla="*/ 11 w 18"/>
                <a:gd name="T29" fmla="*/ 39 h 48"/>
                <a:gd name="T30" fmla="*/ 9 w 18"/>
                <a:gd name="T31" fmla="*/ 36 h 48"/>
                <a:gd name="T32" fmla="*/ 7 w 18"/>
                <a:gd name="T33" fmla="*/ 34 h 48"/>
                <a:gd name="T34" fmla="*/ 4 w 18"/>
                <a:gd name="T35" fmla="*/ 31 h 48"/>
                <a:gd name="T36" fmla="*/ 3 w 18"/>
                <a:gd name="T37" fmla="*/ 28 h 48"/>
                <a:gd name="T38" fmla="*/ 3 w 18"/>
                <a:gd name="T39" fmla="*/ 24 h 48"/>
                <a:gd name="T40" fmla="*/ 3 w 18"/>
                <a:gd name="T41" fmla="*/ 21 h 48"/>
                <a:gd name="T42" fmla="*/ 3 w 18"/>
                <a:gd name="T43" fmla="*/ 16 h 48"/>
                <a:gd name="T44" fmla="*/ 4 w 18"/>
                <a:gd name="T45" fmla="*/ 13 h 48"/>
                <a:gd name="T46" fmla="*/ 4 w 18"/>
                <a:gd name="T47" fmla="*/ 10 h 48"/>
                <a:gd name="T48" fmla="*/ 3 w 18"/>
                <a:gd name="T49" fmla="*/ 6 h 48"/>
                <a:gd name="T50" fmla="*/ 2 w 18"/>
                <a:gd name="T51" fmla="*/ 4 h 48"/>
                <a:gd name="T52" fmla="*/ 0 w 18"/>
                <a:gd name="T5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" h="48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6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2" y="16"/>
                  </a:lnTo>
                  <a:lnTo>
                    <a:pt x="12" y="20"/>
                  </a:lnTo>
                  <a:lnTo>
                    <a:pt x="12" y="24"/>
                  </a:lnTo>
                  <a:lnTo>
                    <a:pt x="12" y="28"/>
                  </a:lnTo>
                  <a:lnTo>
                    <a:pt x="13" y="33"/>
                  </a:lnTo>
                  <a:lnTo>
                    <a:pt x="15" y="38"/>
                  </a:lnTo>
                  <a:lnTo>
                    <a:pt x="17" y="47"/>
                  </a:lnTo>
                  <a:lnTo>
                    <a:pt x="11" y="39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3" y="24"/>
                  </a:lnTo>
                  <a:lnTo>
                    <a:pt x="3" y="21"/>
                  </a:lnTo>
                  <a:lnTo>
                    <a:pt x="3" y="16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6012" y="3945"/>
              <a:ext cx="108" cy="106"/>
            </a:xfrm>
            <a:custGeom>
              <a:avLst/>
              <a:gdLst>
                <a:gd name="T0" fmla="*/ 58 w 108"/>
                <a:gd name="T1" fmla="*/ 3 h 106"/>
                <a:gd name="T2" fmla="*/ 64 w 108"/>
                <a:gd name="T3" fmla="*/ 12 h 106"/>
                <a:gd name="T4" fmla="*/ 67 w 108"/>
                <a:gd name="T5" fmla="*/ 24 h 106"/>
                <a:gd name="T6" fmla="*/ 70 w 108"/>
                <a:gd name="T7" fmla="*/ 38 h 106"/>
                <a:gd name="T8" fmla="*/ 68 w 108"/>
                <a:gd name="T9" fmla="*/ 52 h 106"/>
                <a:gd name="T10" fmla="*/ 66 w 108"/>
                <a:gd name="T11" fmla="*/ 66 h 106"/>
                <a:gd name="T12" fmla="*/ 59 w 108"/>
                <a:gd name="T13" fmla="*/ 73 h 106"/>
                <a:gd name="T14" fmla="*/ 52 w 108"/>
                <a:gd name="T15" fmla="*/ 78 h 106"/>
                <a:gd name="T16" fmla="*/ 45 w 108"/>
                <a:gd name="T17" fmla="*/ 80 h 106"/>
                <a:gd name="T18" fmla="*/ 35 w 108"/>
                <a:gd name="T19" fmla="*/ 78 h 106"/>
                <a:gd name="T20" fmla="*/ 26 w 108"/>
                <a:gd name="T21" fmla="*/ 75 h 106"/>
                <a:gd name="T22" fmla="*/ 19 w 108"/>
                <a:gd name="T23" fmla="*/ 69 h 106"/>
                <a:gd name="T24" fmla="*/ 11 w 108"/>
                <a:gd name="T25" fmla="*/ 59 h 106"/>
                <a:gd name="T26" fmla="*/ 8 w 108"/>
                <a:gd name="T27" fmla="*/ 56 h 106"/>
                <a:gd name="T28" fmla="*/ 0 w 108"/>
                <a:gd name="T29" fmla="*/ 52 h 106"/>
                <a:gd name="T30" fmla="*/ 5 w 108"/>
                <a:gd name="T31" fmla="*/ 56 h 106"/>
                <a:gd name="T32" fmla="*/ 8 w 108"/>
                <a:gd name="T33" fmla="*/ 62 h 106"/>
                <a:gd name="T34" fmla="*/ 11 w 108"/>
                <a:gd name="T35" fmla="*/ 67 h 106"/>
                <a:gd name="T36" fmla="*/ 16 w 108"/>
                <a:gd name="T37" fmla="*/ 73 h 106"/>
                <a:gd name="T38" fmla="*/ 19 w 108"/>
                <a:gd name="T39" fmla="*/ 80 h 106"/>
                <a:gd name="T40" fmla="*/ 25 w 108"/>
                <a:gd name="T41" fmla="*/ 87 h 106"/>
                <a:gd name="T42" fmla="*/ 32 w 108"/>
                <a:gd name="T43" fmla="*/ 91 h 106"/>
                <a:gd name="T44" fmla="*/ 40 w 108"/>
                <a:gd name="T45" fmla="*/ 95 h 106"/>
                <a:gd name="T46" fmla="*/ 52 w 108"/>
                <a:gd name="T47" fmla="*/ 98 h 106"/>
                <a:gd name="T48" fmla="*/ 70 w 108"/>
                <a:gd name="T49" fmla="*/ 100 h 106"/>
                <a:gd name="T50" fmla="*/ 81 w 108"/>
                <a:gd name="T51" fmla="*/ 100 h 106"/>
                <a:gd name="T52" fmla="*/ 88 w 108"/>
                <a:gd name="T53" fmla="*/ 103 h 106"/>
                <a:gd name="T54" fmla="*/ 87 w 108"/>
                <a:gd name="T55" fmla="*/ 98 h 106"/>
                <a:gd name="T56" fmla="*/ 82 w 108"/>
                <a:gd name="T57" fmla="*/ 91 h 106"/>
                <a:gd name="T58" fmla="*/ 82 w 108"/>
                <a:gd name="T59" fmla="*/ 86 h 106"/>
                <a:gd name="T60" fmla="*/ 85 w 108"/>
                <a:gd name="T61" fmla="*/ 79 h 106"/>
                <a:gd name="T62" fmla="*/ 94 w 108"/>
                <a:gd name="T63" fmla="*/ 77 h 106"/>
                <a:gd name="T64" fmla="*/ 107 w 108"/>
                <a:gd name="T65" fmla="*/ 83 h 106"/>
                <a:gd name="T66" fmla="*/ 99 w 108"/>
                <a:gd name="T67" fmla="*/ 71 h 106"/>
                <a:gd name="T68" fmla="*/ 93 w 108"/>
                <a:gd name="T69" fmla="*/ 52 h 106"/>
                <a:gd name="T70" fmla="*/ 88 w 108"/>
                <a:gd name="T71" fmla="*/ 37 h 106"/>
                <a:gd name="T72" fmla="*/ 82 w 108"/>
                <a:gd name="T73" fmla="*/ 27 h 106"/>
                <a:gd name="T74" fmla="*/ 74 w 108"/>
                <a:gd name="T75" fmla="*/ 14 h 106"/>
                <a:gd name="T76" fmla="*/ 66 w 108"/>
                <a:gd name="T77" fmla="*/ 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" h="106">
                  <a:moveTo>
                    <a:pt x="57" y="0"/>
                  </a:moveTo>
                  <a:lnTo>
                    <a:pt x="58" y="3"/>
                  </a:lnTo>
                  <a:lnTo>
                    <a:pt x="62" y="9"/>
                  </a:lnTo>
                  <a:lnTo>
                    <a:pt x="64" y="12"/>
                  </a:lnTo>
                  <a:lnTo>
                    <a:pt x="66" y="18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70" y="38"/>
                  </a:lnTo>
                  <a:lnTo>
                    <a:pt x="68" y="46"/>
                  </a:lnTo>
                  <a:lnTo>
                    <a:pt x="68" y="52"/>
                  </a:lnTo>
                  <a:lnTo>
                    <a:pt x="67" y="58"/>
                  </a:lnTo>
                  <a:lnTo>
                    <a:pt x="66" y="66"/>
                  </a:lnTo>
                  <a:lnTo>
                    <a:pt x="62" y="71"/>
                  </a:lnTo>
                  <a:lnTo>
                    <a:pt x="59" y="73"/>
                  </a:lnTo>
                  <a:lnTo>
                    <a:pt x="56" y="77"/>
                  </a:lnTo>
                  <a:lnTo>
                    <a:pt x="52" y="78"/>
                  </a:lnTo>
                  <a:lnTo>
                    <a:pt x="49" y="79"/>
                  </a:lnTo>
                  <a:lnTo>
                    <a:pt x="45" y="80"/>
                  </a:lnTo>
                  <a:lnTo>
                    <a:pt x="41" y="79"/>
                  </a:lnTo>
                  <a:lnTo>
                    <a:pt x="35" y="78"/>
                  </a:lnTo>
                  <a:lnTo>
                    <a:pt x="31" y="77"/>
                  </a:lnTo>
                  <a:lnTo>
                    <a:pt x="26" y="75"/>
                  </a:lnTo>
                  <a:lnTo>
                    <a:pt x="22" y="71"/>
                  </a:lnTo>
                  <a:lnTo>
                    <a:pt x="19" y="69"/>
                  </a:lnTo>
                  <a:lnTo>
                    <a:pt x="17" y="67"/>
                  </a:lnTo>
                  <a:lnTo>
                    <a:pt x="11" y="59"/>
                  </a:lnTo>
                  <a:lnTo>
                    <a:pt x="9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0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9"/>
                  </a:lnTo>
                  <a:lnTo>
                    <a:pt x="8" y="62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14" y="71"/>
                  </a:lnTo>
                  <a:lnTo>
                    <a:pt x="16" y="73"/>
                  </a:lnTo>
                  <a:lnTo>
                    <a:pt x="17" y="77"/>
                  </a:lnTo>
                  <a:lnTo>
                    <a:pt x="19" y="80"/>
                  </a:lnTo>
                  <a:lnTo>
                    <a:pt x="22" y="83"/>
                  </a:lnTo>
                  <a:lnTo>
                    <a:pt x="25" y="87"/>
                  </a:lnTo>
                  <a:lnTo>
                    <a:pt x="28" y="89"/>
                  </a:lnTo>
                  <a:lnTo>
                    <a:pt x="32" y="91"/>
                  </a:lnTo>
                  <a:lnTo>
                    <a:pt x="35" y="94"/>
                  </a:lnTo>
                  <a:lnTo>
                    <a:pt x="40" y="95"/>
                  </a:lnTo>
                  <a:lnTo>
                    <a:pt x="45" y="97"/>
                  </a:lnTo>
                  <a:lnTo>
                    <a:pt x="52" y="98"/>
                  </a:lnTo>
                  <a:lnTo>
                    <a:pt x="59" y="99"/>
                  </a:lnTo>
                  <a:lnTo>
                    <a:pt x="70" y="100"/>
                  </a:lnTo>
                  <a:lnTo>
                    <a:pt x="75" y="100"/>
                  </a:lnTo>
                  <a:lnTo>
                    <a:pt x="81" y="100"/>
                  </a:lnTo>
                  <a:lnTo>
                    <a:pt x="83" y="101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87" y="98"/>
                  </a:lnTo>
                  <a:lnTo>
                    <a:pt x="84" y="95"/>
                  </a:lnTo>
                  <a:lnTo>
                    <a:pt x="82" y="91"/>
                  </a:lnTo>
                  <a:lnTo>
                    <a:pt x="81" y="88"/>
                  </a:lnTo>
                  <a:lnTo>
                    <a:pt x="82" y="86"/>
                  </a:lnTo>
                  <a:lnTo>
                    <a:pt x="83" y="81"/>
                  </a:lnTo>
                  <a:lnTo>
                    <a:pt x="85" y="79"/>
                  </a:lnTo>
                  <a:lnTo>
                    <a:pt x="88" y="78"/>
                  </a:lnTo>
                  <a:lnTo>
                    <a:pt x="94" y="77"/>
                  </a:lnTo>
                  <a:lnTo>
                    <a:pt x="100" y="79"/>
                  </a:lnTo>
                  <a:lnTo>
                    <a:pt x="107" y="83"/>
                  </a:lnTo>
                  <a:lnTo>
                    <a:pt x="102" y="77"/>
                  </a:lnTo>
                  <a:lnTo>
                    <a:pt x="99" y="71"/>
                  </a:lnTo>
                  <a:lnTo>
                    <a:pt x="96" y="63"/>
                  </a:lnTo>
                  <a:lnTo>
                    <a:pt x="93" y="52"/>
                  </a:lnTo>
                  <a:lnTo>
                    <a:pt x="91" y="44"/>
                  </a:lnTo>
                  <a:lnTo>
                    <a:pt x="88" y="37"/>
                  </a:lnTo>
                  <a:lnTo>
                    <a:pt x="85" y="33"/>
                  </a:lnTo>
                  <a:lnTo>
                    <a:pt x="82" y="27"/>
                  </a:lnTo>
                  <a:lnTo>
                    <a:pt x="79" y="22"/>
                  </a:lnTo>
                  <a:lnTo>
                    <a:pt x="74" y="14"/>
                  </a:lnTo>
                  <a:lnTo>
                    <a:pt x="70" y="11"/>
                  </a:lnTo>
                  <a:lnTo>
                    <a:pt x="66" y="9"/>
                  </a:lnTo>
                  <a:lnTo>
                    <a:pt x="57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6101" y="4028"/>
              <a:ext cx="240" cy="146"/>
            </a:xfrm>
            <a:custGeom>
              <a:avLst/>
              <a:gdLst>
                <a:gd name="T0" fmla="*/ 16 w 240"/>
                <a:gd name="T1" fmla="*/ 0 h 146"/>
                <a:gd name="T2" fmla="*/ 1 w 240"/>
                <a:gd name="T3" fmla="*/ 20 h 146"/>
                <a:gd name="T4" fmla="*/ 7 w 240"/>
                <a:gd name="T5" fmla="*/ 24 h 146"/>
                <a:gd name="T6" fmla="*/ 12 w 240"/>
                <a:gd name="T7" fmla="*/ 30 h 146"/>
                <a:gd name="T8" fmla="*/ 32 w 240"/>
                <a:gd name="T9" fmla="*/ 57 h 146"/>
                <a:gd name="T10" fmla="*/ 48 w 240"/>
                <a:gd name="T11" fmla="*/ 83 h 146"/>
                <a:gd name="T12" fmla="*/ 69 w 240"/>
                <a:gd name="T13" fmla="*/ 107 h 146"/>
                <a:gd name="T14" fmla="*/ 90 w 240"/>
                <a:gd name="T15" fmla="*/ 121 h 146"/>
                <a:gd name="T16" fmla="*/ 106 w 240"/>
                <a:gd name="T17" fmla="*/ 131 h 146"/>
                <a:gd name="T18" fmla="*/ 123 w 240"/>
                <a:gd name="T19" fmla="*/ 138 h 146"/>
                <a:gd name="T20" fmla="*/ 141 w 240"/>
                <a:gd name="T21" fmla="*/ 143 h 146"/>
                <a:gd name="T22" fmla="*/ 165 w 240"/>
                <a:gd name="T23" fmla="*/ 145 h 146"/>
                <a:gd name="T24" fmla="*/ 187 w 240"/>
                <a:gd name="T25" fmla="*/ 144 h 146"/>
                <a:gd name="T26" fmla="*/ 210 w 240"/>
                <a:gd name="T27" fmla="*/ 142 h 146"/>
                <a:gd name="T28" fmla="*/ 219 w 240"/>
                <a:gd name="T29" fmla="*/ 139 h 146"/>
                <a:gd name="T30" fmla="*/ 226 w 240"/>
                <a:gd name="T31" fmla="*/ 137 h 146"/>
                <a:gd name="T32" fmla="*/ 233 w 240"/>
                <a:gd name="T33" fmla="*/ 133 h 146"/>
                <a:gd name="T34" fmla="*/ 236 w 240"/>
                <a:gd name="T35" fmla="*/ 128 h 146"/>
                <a:gd name="T36" fmla="*/ 239 w 240"/>
                <a:gd name="T37" fmla="*/ 121 h 146"/>
                <a:gd name="T38" fmla="*/ 239 w 240"/>
                <a:gd name="T39" fmla="*/ 114 h 146"/>
                <a:gd name="T40" fmla="*/ 236 w 240"/>
                <a:gd name="T41" fmla="*/ 106 h 146"/>
                <a:gd name="T42" fmla="*/ 231 w 240"/>
                <a:gd name="T43" fmla="*/ 84 h 146"/>
                <a:gd name="T44" fmla="*/ 222 w 240"/>
                <a:gd name="T45" fmla="*/ 63 h 146"/>
                <a:gd name="T46" fmla="*/ 208 w 240"/>
                <a:gd name="T47" fmla="*/ 39 h 146"/>
                <a:gd name="T48" fmla="*/ 193 w 240"/>
                <a:gd name="T49" fmla="*/ 25 h 146"/>
                <a:gd name="T50" fmla="*/ 178 w 240"/>
                <a:gd name="T51" fmla="*/ 15 h 146"/>
                <a:gd name="T52" fmla="*/ 160 w 240"/>
                <a:gd name="T53" fmla="*/ 8 h 146"/>
                <a:gd name="T54" fmla="*/ 140 w 240"/>
                <a:gd name="T55" fmla="*/ 6 h 146"/>
                <a:gd name="T56" fmla="*/ 123 w 240"/>
                <a:gd name="T57" fmla="*/ 5 h 146"/>
                <a:gd name="T58" fmla="*/ 85 w 240"/>
                <a:gd name="T59" fmla="*/ 6 h 146"/>
                <a:gd name="T60" fmla="*/ 42 w 240"/>
                <a:gd name="T61" fmla="*/ 11 h 146"/>
                <a:gd name="T62" fmla="*/ 24 w 240"/>
                <a:gd name="T63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146">
                  <a:moveTo>
                    <a:pt x="21" y="3"/>
                  </a:moveTo>
                  <a:lnTo>
                    <a:pt x="16" y="0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0"/>
                  </a:lnTo>
                  <a:lnTo>
                    <a:pt x="21" y="40"/>
                  </a:lnTo>
                  <a:lnTo>
                    <a:pt x="32" y="57"/>
                  </a:lnTo>
                  <a:lnTo>
                    <a:pt x="38" y="70"/>
                  </a:lnTo>
                  <a:lnTo>
                    <a:pt x="48" y="83"/>
                  </a:lnTo>
                  <a:lnTo>
                    <a:pt x="56" y="94"/>
                  </a:lnTo>
                  <a:lnTo>
                    <a:pt x="69" y="107"/>
                  </a:lnTo>
                  <a:lnTo>
                    <a:pt x="80" y="116"/>
                  </a:lnTo>
                  <a:lnTo>
                    <a:pt x="90" y="121"/>
                  </a:lnTo>
                  <a:lnTo>
                    <a:pt x="99" y="127"/>
                  </a:lnTo>
                  <a:lnTo>
                    <a:pt x="106" y="131"/>
                  </a:lnTo>
                  <a:lnTo>
                    <a:pt x="114" y="134"/>
                  </a:lnTo>
                  <a:lnTo>
                    <a:pt x="123" y="138"/>
                  </a:lnTo>
                  <a:lnTo>
                    <a:pt x="132" y="140"/>
                  </a:lnTo>
                  <a:lnTo>
                    <a:pt x="141" y="143"/>
                  </a:lnTo>
                  <a:lnTo>
                    <a:pt x="152" y="144"/>
                  </a:lnTo>
                  <a:lnTo>
                    <a:pt x="165" y="145"/>
                  </a:lnTo>
                  <a:lnTo>
                    <a:pt x="173" y="145"/>
                  </a:lnTo>
                  <a:lnTo>
                    <a:pt x="187" y="144"/>
                  </a:lnTo>
                  <a:lnTo>
                    <a:pt x="200" y="143"/>
                  </a:lnTo>
                  <a:lnTo>
                    <a:pt x="210" y="142"/>
                  </a:lnTo>
                  <a:lnTo>
                    <a:pt x="214" y="140"/>
                  </a:lnTo>
                  <a:lnTo>
                    <a:pt x="219" y="139"/>
                  </a:lnTo>
                  <a:lnTo>
                    <a:pt x="222" y="138"/>
                  </a:lnTo>
                  <a:lnTo>
                    <a:pt x="226" y="137"/>
                  </a:lnTo>
                  <a:lnTo>
                    <a:pt x="230" y="134"/>
                  </a:lnTo>
                  <a:lnTo>
                    <a:pt x="233" y="133"/>
                  </a:lnTo>
                  <a:lnTo>
                    <a:pt x="234" y="130"/>
                  </a:lnTo>
                  <a:lnTo>
                    <a:pt x="236" y="128"/>
                  </a:lnTo>
                  <a:lnTo>
                    <a:pt x="237" y="125"/>
                  </a:lnTo>
                  <a:lnTo>
                    <a:pt x="239" y="121"/>
                  </a:lnTo>
                  <a:lnTo>
                    <a:pt x="239" y="117"/>
                  </a:lnTo>
                  <a:lnTo>
                    <a:pt x="239" y="114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4" y="96"/>
                  </a:lnTo>
                  <a:lnTo>
                    <a:pt x="231" y="84"/>
                  </a:lnTo>
                  <a:lnTo>
                    <a:pt x="227" y="74"/>
                  </a:lnTo>
                  <a:lnTo>
                    <a:pt x="222" y="63"/>
                  </a:lnTo>
                  <a:lnTo>
                    <a:pt x="216" y="53"/>
                  </a:lnTo>
                  <a:lnTo>
                    <a:pt x="208" y="39"/>
                  </a:lnTo>
                  <a:lnTo>
                    <a:pt x="200" y="31"/>
                  </a:lnTo>
                  <a:lnTo>
                    <a:pt x="193" y="25"/>
                  </a:lnTo>
                  <a:lnTo>
                    <a:pt x="187" y="20"/>
                  </a:lnTo>
                  <a:lnTo>
                    <a:pt x="178" y="15"/>
                  </a:lnTo>
                  <a:lnTo>
                    <a:pt x="170" y="11"/>
                  </a:lnTo>
                  <a:lnTo>
                    <a:pt x="160" y="8"/>
                  </a:lnTo>
                  <a:lnTo>
                    <a:pt x="152" y="7"/>
                  </a:lnTo>
                  <a:lnTo>
                    <a:pt x="140" y="6"/>
                  </a:lnTo>
                  <a:lnTo>
                    <a:pt x="132" y="5"/>
                  </a:lnTo>
                  <a:lnTo>
                    <a:pt x="123" y="5"/>
                  </a:lnTo>
                  <a:lnTo>
                    <a:pt x="111" y="3"/>
                  </a:lnTo>
                  <a:lnTo>
                    <a:pt x="85" y="6"/>
                  </a:lnTo>
                  <a:lnTo>
                    <a:pt x="51" y="11"/>
                  </a:lnTo>
                  <a:lnTo>
                    <a:pt x="42" y="11"/>
                  </a:lnTo>
                  <a:lnTo>
                    <a:pt x="28" y="7"/>
                  </a:lnTo>
                  <a:lnTo>
                    <a:pt x="24" y="6"/>
                  </a:lnTo>
                  <a:lnTo>
                    <a:pt x="21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1032" name="Oval 8"/>
            <p:cNvSpPr>
              <a:spLocks noChangeArrowheads="1"/>
            </p:cNvSpPr>
            <p:nvPr/>
          </p:nvSpPr>
          <p:spPr bwMode="auto">
            <a:xfrm>
              <a:off x="6098" y="4027"/>
              <a:ext cx="19" cy="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auto">
          <a:xfrm>
            <a:off x="9772650" y="6573838"/>
            <a:ext cx="74613" cy="30162"/>
          </a:xfrm>
          <a:custGeom>
            <a:avLst/>
            <a:gdLst>
              <a:gd name="T0" fmla="*/ 21 w 47"/>
              <a:gd name="T1" fmla="*/ 1 h 19"/>
              <a:gd name="T2" fmla="*/ 21 w 47"/>
              <a:gd name="T3" fmla="*/ 3 h 19"/>
              <a:gd name="T4" fmla="*/ 21 w 47"/>
              <a:gd name="T5" fmla="*/ 5 h 19"/>
              <a:gd name="T6" fmla="*/ 19 w 47"/>
              <a:gd name="T7" fmla="*/ 7 h 19"/>
              <a:gd name="T8" fmla="*/ 19 w 47"/>
              <a:gd name="T9" fmla="*/ 9 h 19"/>
              <a:gd name="T10" fmla="*/ 18 w 47"/>
              <a:gd name="T11" fmla="*/ 9 h 19"/>
              <a:gd name="T12" fmla="*/ 16 w 47"/>
              <a:gd name="T13" fmla="*/ 11 h 19"/>
              <a:gd name="T14" fmla="*/ 13 w 47"/>
              <a:gd name="T15" fmla="*/ 11 h 19"/>
              <a:gd name="T16" fmla="*/ 9 w 47"/>
              <a:gd name="T17" fmla="*/ 9 h 19"/>
              <a:gd name="T18" fmla="*/ 6 w 47"/>
              <a:gd name="T19" fmla="*/ 7 h 19"/>
              <a:gd name="T20" fmla="*/ 5 w 47"/>
              <a:gd name="T21" fmla="*/ 6 h 19"/>
              <a:gd name="T22" fmla="*/ 3 w 47"/>
              <a:gd name="T23" fmla="*/ 0 h 19"/>
              <a:gd name="T24" fmla="*/ 1 w 47"/>
              <a:gd name="T25" fmla="*/ 2 h 19"/>
              <a:gd name="T26" fmla="*/ 0 w 47"/>
              <a:gd name="T27" fmla="*/ 4 h 19"/>
              <a:gd name="T28" fmla="*/ 0 w 47"/>
              <a:gd name="T29" fmla="*/ 7 h 19"/>
              <a:gd name="T30" fmla="*/ 6 w 47"/>
              <a:gd name="T31" fmla="*/ 12 h 19"/>
              <a:gd name="T32" fmla="*/ 8 w 47"/>
              <a:gd name="T33" fmla="*/ 14 h 19"/>
              <a:gd name="T34" fmla="*/ 11 w 47"/>
              <a:gd name="T35" fmla="*/ 15 h 19"/>
              <a:gd name="T36" fmla="*/ 14 w 47"/>
              <a:gd name="T37" fmla="*/ 16 h 19"/>
              <a:gd name="T38" fmla="*/ 18 w 47"/>
              <a:gd name="T39" fmla="*/ 17 h 19"/>
              <a:gd name="T40" fmla="*/ 23 w 47"/>
              <a:gd name="T41" fmla="*/ 18 h 19"/>
              <a:gd name="T42" fmla="*/ 27 w 47"/>
              <a:gd name="T43" fmla="*/ 18 h 19"/>
              <a:gd name="T44" fmla="*/ 31 w 47"/>
              <a:gd name="T45" fmla="*/ 18 h 19"/>
              <a:gd name="T46" fmla="*/ 36 w 47"/>
              <a:gd name="T47" fmla="*/ 16 h 19"/>
              <a:gd name="T48" fmla="*/ 42 w 47"/>
              <a:gd name="T49" fmla="*/ 16 h 19"/>
              <a:gd name="T50" fmla="*/ 46 w 47"/>
              <a:gd name="T51" fmla="*/ 16 h 19"/>
              <a:gd name="T52" fmla="*/ 21 w 47"/>
              <a:gd name="T53" fmla="*/ 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7" h="19">
                <a:moveTo>
                  <a:pt x="21" y="1"/>
                </a:moveTo>
                <a:lnTo>
                  <a:pt x="21" y="3"/>
                </a:lnTo>
                <a:lnTo>
                  <a:pt x="21" y="5"/>
                </a:lnTo>
                <a:lnTo>
                  <a:pt x="19" y="7"/>
                </a:lnTo>
                <a:lnTo>
                  <a:pt x="19" y="9"/>
                </a:lnTo>
                <a:lnTo>
                  <a:pt x="18" y="9"/>
                </a:lnTo>
                <a:lnTo>
                  <a:pt x="16" y="11"/>
                </a:lnTo>
                <a:lnTo>
                  <a:pt x="13" y="11"/>
                </a:lnTo>
                <a:lnTo>
                  <a:pt x="9" y="9"/>
                </a:lnTo>
                <a:lnTo>
                  <a:pt x="6" y="7"/>
                </a:lnTo>
                <a:lnTo>
                  <a:pt x="5" y="6"/>
                </a:lnTo>
                <a:lnTo>
                  <a:pt x="3" y="0"/>
                </a:lnTo>
                <a:lnTo>
                  <a:pt x="1" y="2"/>
                </a:lnTo>
                <a:lnTo>
                  <a:pt x="0" y="4"/>
                </a:lnTo>
                <a:lnTo>
                  <a:pt x="0" y="7"/>
                </a:lnTo>
                <a:lnTo>
                  <a:pt x="6" y="12"/>
                </a:lnTo>
                <a:lnTo>
                  <a:pt x="8" y="14"/>
                </a:lnTo>
                <a:lnTo>
                  <a:pt x="11" y="15"/>
                </a:lnTo>
                <a:lnTo>
                  <a:pt x="14" y="16"/>
                </a:lnTo>
                <a:lnTo>
                  <a:pt x="18" y="17"/>
                </a:lnTo>
                <a:lnTo>
                  <a:pt x="23" y="18"/>
                </a:lnTo>
                <a:lnTo>
                  <a:pt x="27" y="18"/>
                </a:lnTo>
                <a:lnTo>
                  <a:pt x="31" y="18"/>
                </a:lnTo>
                <a:lnTo>
                  <a:pt x="36" y="16"/>
                </a:lnTo>
                <a:lnTo>
                  <a:pt x="42" y="16"/>
                </a:lnTo>
                <a:lnTo>
                  <a:pt x="46" y="16"/>
                </a:lnTo>
                <a:lnTo>
                  <a:pt x="21" y="1"/>
                </a:lnTo>
              </a:path>
            </a:pathLst>
          </a:custGeom>
          <a:solidFill>
            <a:srgbClr val="0083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035" name="Freeform 11"/>
          <p:cNvSpPr>
            <a:spLocks/>
          </p:cNvSpPr>
          <p:nvPr/>
        </p:nvSpPr>
        <p:spPr bwMode="auto">
          <a:xfrm>
            <a:off x="10018713" y="6569075"/>
            <a:ext cx="47625" cy="49213"/>
          </a:xfrm>
          <a:custGeom>
            <a:avLst/>
            <a:gdLst>
              <a:gd name="T0" fmla="*/ 27 w 30"/>
              <a:gd name="T1" fmla="*/ 0 h 31"/>
              <a:gd name="T2" fmla="*/ 25 w 30"/>
              <a:gd name="T3" fmla="*/ 2 h 31"/>
              <a:gd name="T4" fmla="*/ 23 w 30"/>
              <a:gd name="T5" fmla="*/ 3 h 31"/>
              <a:gd name="T6" fmla="*/ 22 w 30"/>
              <a:gd name="T7" fmla="*/ 5 h 31"/>
              <a:gd name="T8" fmla="*/ 20 w 30"/>
              <a:gd name="T9" fmla="*/ 7 h 31"/>
              <a:gd name="T10" fmla="*/ 18 w 30"/>
              <a:gd name="T11" fmla="*/ 9 h 31"/>
              <a:gd name="T12" fmla="*/ 17 w 30"/>
              <a:gd name="T13" fmla="*/ 10 h 31"/>
              <a:gd name="T14" fmla="*/ 15 w 30"/>
              <a:gd name="T15" fmla="*/ 10 h 31"/>
              <a:gd name="T16" fmla="*/ 13 w 30"/>
              <a:gd name="T17" fmla="*/ 12 h 31"/>
              <a:gd name="T18" fmla="*/ 12 w 30"/>
              <a:gd name="T19" fmla="*/ 13 h 31"/>
              <a:gd name="T20" fmla="*/ 8 w 30"/>
              <a:gd name="T21" fmla="*/ 13 h 31"/>
              <a:gd name="T22" fmla="*/ 6 w 30"/>
              <a:gd name="T23" fmla="*/ 13 h 31"/>
              <a:gd name="T24" fmla="*/ 5 w 30"/>
              <a:gd name="T25" fmla="*/ 13 h 31"/>
              <a:gd name="T26" fmla="*/ 3 w 30"/>
              <a:gd name="T27" fmla="*/ 12 h 31"/>
              <a:gd name="T28" fmla="*/ 1 w 30"/>
              <a:gd name="T29" fmla="*/ 12 h 31"/>
              <a:gd name="T30" fmla="*/ 0 w 30"/>
              <a:gd name="T31" fmla="*/ 12 h 31"/>
              <a:gd name="T32" fmla="*/ 0 w 30"/>
              <a:gd name="T33" fmla="*/ 14 h 31"/>
              <a:gd name="T34" fmla="*/ 0 w 30"/>
              <a:gd name="T35" fmla="*/ 15 h 31"/>
              <a:gd name="T36" fmla="*/ 0 w 30"/>
              <a:gd name="T37" fmla="*/ 15 h 31"/>
              <a:gd name="T38" fmla="*/ 1 w 30"/>
              <a:gd name="T39" fmla="*/ 17 h 31"/>
              <a:gd name="T40" fmla="*/ 3 w 30"/>
              <a:gd name="T41" fmla="*/ 20 h 31"/>
              <a:gd name="T42" fmla="*/ 5 w 30"/>
              <a:gd name="T43" fmla="*/ 22 h 31"/>
              <a:gd name="T44" fmla="*/ 6 w 30"/>
              <a:gd name="T45" fmla="*/ 24 h 31"/>
              <a:gd name="T46" fmla="*/ 6 w 30"/>
              <a:gd name="T47" fmla="*/ 27 h 31"/>
              <a:gd name="T48" fmla="*/ 6 w 30"/>
              <a:gd name="T49" fmla="*/ 30 h 31"/>
              <a:gd name="T50" fmla="*/ 12 w 30"/>
              <a:gd name="T51" fmla="*/ 29 h 31"/>
              <a:gd name="T52" fmla="*/ 15 w 30"/>
              <a:gd name="T53" fmla="*/ 29 h 31"/>
              <a:gd name="T54" fmla="*/ 17 w 30"/>
              <a:gd name="T55" fmla="*/ 27 h 31"/>
              <a:gd name="T56" fmla="*/ 18 w 30"/>
              <a:gd name="T57" fmla="*/ 27 h 31"/>
              <a:gd name="T58" fmla="*/ 22 w 30"/>
              <a:gd name="T59" fmla="*/ 24 h 31"/>
              <a:gd name="T60" fmla="*/ 24 w 30"/>
              <a:gd name="T61" fmla="*/ 22 h 31"/>
              <a:gd name="T62" fmla="*/ 26 w 30"/>
              <a:gd name="T63" fmla="*/ 20 h 31"/>
              <a:gd name="T64" fmla="*/ 27 w 30"/>
              <a:gd name="T65" fmla="*/ 20 h 31"/>
              <a:gd name="T66" fmla="*/ 28 w 30"/>
              <a:gd name="T67" fmla="*/ 17 h 31"/>
              <a:gd name="T68" fmla="*/ 29 w 30"/>
              <a:gd name="T69" fmla="*/ 14 h 31"/>
              <a:gd name="T70" fmla="*/ 29 w 30"/>
              <a:gd name="T71" fmla="*/ 10 h 31"/>
              <a:gd name="T72" fmla="*/ 29 w 30"/>
              <a:gd name="T73" fmla="*/ 7 h 31"/>
              <a:gd name="T74" fmla="*/ 28 w 30"/>
              <a:gd name="T75" fmla="*/ 3 h 31"/>
              <a:gd name="T76" fmla="*/ 27 w 30"/>
              <a:gd name="T77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0" h="31">
                <a:moveTo>
                  <a:pt x="27" y="0"/>
                </a:moveTo>
                <a:lnTo>
                  <a:pt x="25" y="2"/>
                </a:lnTo>
                <a:lnTo>
                  <a:pt x="23" y="3"/>
                </a:lnTo>
                <a:lnTo>
                  <a:pt x="22" y="5"/>
                </a:lnTo>
                <a:lnTo>
                  <a:pt x="20" y="7"/>
                </a:lnTo>
                <a:lnTo>
                  <a:pt x="18" y="9"/>
                </a:lnTo>
                <a:lnTo>
                  <a:pt x="17" y="10"/>
                </a:lnTo>
                <a:lnTo>
                  <a:pt x="15" y="10"/>
                </a:lnTo>
                <a:lnTo>
                  <a:pt x="13" y="12"/>
                </a:lnTo>
                <a:lnTo>
                  <a:pt x="12" y="13"/>
                </a:lnTo>
                <a:lnTo>
                  <a:pt x="8" y="13"/>
                </a:lnTo>
                <a:lnTo>
                  <a:pt x="6" y="13"/>
                </a:lnTo>
                <a:lnTo>
                  <a:pt x="5" y="13"/>
                </a:lnTo>
                <a:lnTo>
                  <a:pt x="3" y="12"/>
                </a:lnTo>
                <a:lnTo>
                  <a:pt x="1" y="12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5"/>
                </a:lnTo>
                <a:lnTo>
                  <a:pt x="1" y="17"/>
                </a:lnTo>
                <a:lnTo>
                  <a:pt x="3" y="20"/>
                </a:lnTo>
                <a:lnTo>
                  <a:pt x="5" y="22"/>
                </a:lnTo>
                <a:lnTo>
                  <a:pt x="6" y="24"/>
                </a:lnTo>
                <a:lnTo>
                  <a:pt x="6" y="27"/>
                </a:lnTo>
                <a:lnTo>
                  <a:pt x="6" y="30"/>
                </a:lnTo>
                <a:lnTo>
                  <a:pt x="12" y="29"/>
                </a:lnTo>
                <a:lnTo>
                  <a:pt x="15" y="29"/>
                </a:lnTo>
                <a:lnTo>
                  <a:pt x="17" y="27"/>
                </a:lnTo>
                <a:lnTo>
                  <a:pt x="18" y="27"/>
                </a:lnTo>
                <a:lnTo>
                  <a:pt x="22" y="24"/>
                </a:lnTo>
                <a:lnTo>
                  <a:pt x="24" y="22"/>
                </a:lnTo>
                <a:lnTo>
                  <a:pt x="26" y="20"/>
                </a:lnTo>
                <a:lnTo>
                  <a:pt x="27" y="20"/>
                </a:lnTo>
                <a:lnTo>
                  <a:pt x="28" y="17"/>
                </a:lnTo>
                <a:lnTo>
                  <a:pt x="29" y="14"/>
                </a:lnTo>
                <a:lnTo>
                  <a:pt x="29" y="10"/>
                </a:lnTo>
                <a:lnTo>
                  <a:pt x="29" y="7"/>
                </a:lnTo>
                <a:lnTo>
                  <a:pt x="28" y="3"/>
                </a:lnTo>
                <a:lnTo>
                  <a:pt x="27" y="0"/>
                </a:lnTo>
              </a:path>
            </a:pathLst>
          </a:custGeom>
          <a:solidFill>
            <a:srgbClr val="0083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036" name="Freeform 12"/>
          <p:cNvSpPr>
            <a:spLocks/>
          </p:cNvSpPr>
          <p:nvPr/>
        </p:nvSpPr>
        <p:spPr bwMode="auto">
          <a:xfrm>
            <a:off x="10026650" y="6597650"/>
            <a:ext cx="38100" cy="9525"/>
          </a:xfrm>
          <a:custGeom>
            <a:avLst/>
            <a:gdLst>
              <a:gd name="T0" fmla="*/ 0 w 24"/>
              <a:gd name="T1" fmla="*/ 0 h 6"/>
              <a:gd name="T2" fmla="*/ 3 w 24"/>
              <a:gd name="T3" fmla="*/ 1 h 6"/>
              <a:gd name="T4" fmla="*/ 5 w 24"/>
              <a:gd name="T5" fmla="*/ 3 h 6"/>
              <a:gd name="T6" fmla="*/ 7 w 24"/>
              <a:gd name="T7" fmla="*/ 3 h 6"/>
              <a:gd name="T8" fmla="*/ 8 w 24"/>
              <a:gd name="T9" fmla="*/ 3 h 6"/>
              <a:gd name="T10" fmla="*/ 11 w 24"/>
              <a:gd name="T11" fmla="*/ 4 h 6"/>
              <a:gd name="T12" fmla="*/ 12 w 24"/>
              <a:gd name="T13" fmla="*/ 4 h 6"/>
              <a:gd name="T14" fmla="*/ 14 w 24"/>
              <a:gd name="T15" fmla="*/ 4 h 6"/>
              <a:gd name="T16" fmla="*/ 16 w 24"/>
              <a:gd name="T17" fmla="*/ 3 h 6"/>
              <a:gd name="T18" fmla="*/ 18 w 24"/>
              <a:gd name="T19" fmla="*/ 3 h 6"/>
              <a:gd name="T20" fmla="*/ 20 w 24"/>
              <a:gd name="T21" fmla="*/ 2 h 6"/>
              <a:gd name="T22" fmla="*/ 22 w 24"/>
              <a:gd name="T23" fmla="*/ 1 h 6"/>
              <a:gd name="T24" fmla="*/ 23 w 24"/>
              <a:gd name="T25" fmla="*/ 0 h 6"/>
              <a:gd name="T26" fmla="*/ 23 w 24"/>
              <a:gd name="T27" fmla="*/ 1 h 6"/>
              <a:gd name="T28" fmla="*/ 22 w 24"/>
              <a:gd name="T29" fmla="*/ 2 h 6"/>
              <a:gd name="T30" fmla="*/ 22 w 24"/>
              <a:gd name="T31" fmla="*/ 3 h 6"/>
              <a:gd name="T32" fmla="*/ 20 w 24"/>
              <a:gd name="T33" fmla="*/ 3 h 6"/>
              <a:gd name="T34" fmla="*/ 20 w 24"/>
              <a:gd name="T35" fmla="*/ 4 h 6"/>
              <a:gd name="T36" fmla="*/ 18 w 24"/>
              <a:gd name="T37" fmla="*/ 4 h 6"/>
              <a:gd name="T38" fmla="*/ 17 w 24"/>
              <a:gd name="T39" fmla="*/ 5 h 6"/>
              <a:gd name="T40" fmla="*/ 15 w 24"/>
              <a:gd name="T41" fmla="*/ 5 h 6"/>
              <a:gd name="T42" fmla="*/ 13 w 24"/>
              <a:gd name="T43" fmla="*/ 5 h 6"/>
              <a:gd name="T44" fmla="*/ 11 w 24"/>
              <a:gd name="T45" fmla="*/ 5 h 6"/>
              <a:gd name="T46" fmla="*/ 11 w 24"/>
              <a:gd name="T47" fmla="*/ 5 h 6"/>
              <a:gd name="T48" fmla="*/ 8 w 24"/>
              <a:gd name="T49" fmla="*/ 5 h 6"/>
              <a:gd name="T50" fmla="*/ 6 w 24"/>
              <a:gd name="T51" fmla="*/ 4 h 6"/>
              <a:gd name="T52" fmla="*/ 4 w 24"/>
              <a:gd name="T53" fmla="*/ 4 h 6"/>
              <a:gd name="T54" fmla="*/ 3 w 24"/>
              <a:gd name="T55" fmla="*/ 3 h 6"/>
              <a:gd name="T56" fmla="*/ 2 w 24"/>
              <a:gd name="T57" fmla="*/ 2 h 6"/>
              <a:gd name="T58" fmla="*/ 1 w 24"/>
              <a:gd name="T59" fmla="*/ 1 h 6"/>
              <a:gd name="T60" fmla="*/ 0 w 24"/>
              <a:gd name="T61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4" h="6">
                <a:moveTo>
                  <a:pt x="0" y="0"/>
                </a:moveTo>
                <a:lnTo>
                  <a:pt x="3" y="1"/>
                </a:lnTo>
                <a:lnTo>
                  <a:pt x="5" y="3"/>
                </a:lnTo>
                <a:lnTo>
                  <a:pt x="7" y="3"/>
                </a:lnTo>
                <a:lnTo>
                  <a:pt x="8" y="3"/>
                </a:lnTo>
                <a:lnTo>
                  <a:pt x="11" y="4"/>
                </a:lnTo>
                <a:lnTo>
                  <a:pt x="12" y="4"/>
                </a:lnTo>
                <a:lnTo>
                  <a:pt x="14" y="4"/>
                </a:lnTo>
                <a:lnTo>
                  <a:pt x="16" y="3"/>
                </a:lnTo>
                <a:lnTo>
                  <a:pt x="18" y="3"/>
                </a:lnTo>
                <a:lnTo>
                  <a:pt x="20" y="2"/>
                </a:lnTo>
                <a:lnTo>
                  <a:pt x="22" y="1"/>
                </a:lnTo>
                <a:lnTo>
                  <a:pt x="23" y="0"/>
                </a:lnTo>
                <a:lnTo>
                  <a:pt x="23" y="1"/>
                </a:lnTo>
                <a:lnTo>
                  <a:pt x="22" y="2"/>
                </a:lnTo>
                <a:lnTo>
                  <a:pt x="22" y="3"/>
                </a:lnTo>
                <a:lnTo>
                  <a:pt x="20" y="3"/>
                </a:lnTo>
                <a:lnTo>
                  <a:pt x="20" y="4"/>
                </a:lnTo>
                <a:lnTo>
                  <a:pt x="18" y="4"/>
                </a:lnTo>
                <a:lnTo>
                  <a:pt x="17" y="5"/>
                </a:lnTo>
                <a:lnTo>
                  <a:pt x="15" y="5"/>
                </a:lnTo>
                <a:lnTo>
                  <a:pt x="13" y="5"/>
                </a:lnTo>
                <a:lnTo>
                  <a:pt x="11" y="5"/>
                </a:lnTo>
                <a:lnTo>
                  <a:pt x="11" y="5"/>
                </a:lnTo>
                <a:lnTo>
                  <a:pt x="8" y="5"/>
                </a:lnTo>
                <a:lnTo>
                  <a:pt x="6" y="4"/>
                </a:lnTo>
                <a:lnTo>
                  <a:pt x="4" y="4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</a:path>
            </a:pathLst>
          </a:custGeom>
          <a:solidFill>
            <a:srgbClr val="7FFFD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037" name="Freeform 13"/>
          <p:cNvSpPr>
            <a:spLocks/>
          </p:cNvSpPr>
          <p:nvPr/>
        </p:nvSpPr>
        <p:spPr bwMode="auto">
          <a:xfrm>
            <a:off x="9704388" y="6535738"/>
            <a:ext cx="152400" cy="142875"/>
          </a:xfrm>
          <a:custGeom>
            <a:avLst/>
            <a:gdLst>
              <a:gd name="T0" fmla="*/ 3 w 96"/>
              <a:gd name="T1" fmla="*/ 3 h 90"/>
              <a:gd name="T2" fmla="*/ 0 w 96"/>
              <a:gd name="T3" fmla="*/ 11 h 90"/>
              <a:gd name="T4" fmla="*/ 0 w 96"/>
              <a:gd name="T5" fmla="*/ 21 h 90"/>
              <a:gd name="T6" fmla="*/ 0 w 96"/>
              <a:gd name="T7" fmla="*/ 29 h 90"/>
              <a:gd name="T8" fmla="*/ 21 w 96"/>
              <a:gd name="T9" fmla="*/ 51 h 90"/>
              <a:gd name="T10" fmla="*/ 36 w 96"/>
              <a:gd name="T11" fmla="*/ 56 h 90"/>
              <a:gd name="T12" fmla="*/ 57 w 96"/>
              <a:gd name="T13" fmla="*/ 72 h 90"/>
              <a:gd name="T14" fmla="*/ 74 w 96"/>
              <a:gd name="T15" fmla="*/ 86 h 90"/>
              <a:gd name="T16" fmla="*/ 81 w 96"/>
              <a:gd name="T17" fmla="*/ 89 h 90"/>
              <a:gd name="T18" fmla="*/ 87 w 96"/>
              <a:gd name="T19" fmla="*/ 88 h 90"/>
              <a:gd name="T20" fmla="*/ 93 w 96"/>
              <a:gd name="T21" fmla="*/ 80 h 90"/>
              <a:gd name="T22" fmla="*/ 95 w 96"/>
              <a:gd name="T23" fmla="*/ 73 h 90"/>
              <a:gd name="T24" fmla="*/ 91 w 96"/>
              <a:gd name="T25" fmla="*/ 67 h 90"/>
              <a:gd name="T26" fmla="*/ 87 w 96"/>
              <a:gd name="T27" fmla="*/ 64 h 90"/>
              <a:gd name="T28" fmla="*/ 82 w 96"/>
              <a:gd name="T29" fmla="*/ 64 h 90"/>
              <a:gd name="T30" fmla="*/ 80 w 96"/>
              <a:gd name="T31" fmla="*/ 68 h 90"/>
              <a:gd name="T32" fmla="*/ 80 w 96"/>
              <a:gd name="T33" fmla="*/ 72 h 90"/>
              <a:gd name="T34" fmla="*/ 84 w 96"/>
              <a:gd name="T35" fmla="*/ 73 h 90"/>
              <a:gd name="T36" fmla="*/ 84 w 96"/>
              <a:gd name="T37" fmla="*/ 72 h 90"/>
              <a:gd name="T38" fmla="*/ 82 w 96"/>
              <a:gd name="T39" fmla="*/ 69 h 90"/>
              <a:gd name="T40" fmla="*/ 84 w 96"/>
              <a:gd name="T41" fmla="*/ 67 h 90"/>
              <a:gd name="T42" fmla="*/ 88 w 96"/>
              <a:gd name="T43" fmla="*/ 67 h 90"/>
              <a:gd name="T44" fmla="*/ 90 w 96"/>
              <a:gd name="T45" fmla="*/ 70 h 90"/>
              <a:gd name="T46" fmla="*/ 91 w 96"/>
              <a:gd name="T47" fmla="*/ 77 h 90"/>
              <a:gd name="T48" fmla="*/ 87 w 96"/>
              <a:gd name="T49" fmla="*/ 83 h 90"/>
              <a:gd name="T50" fmla="*/ 82 w 96"/>
              <a:gd name="T51" fmla="*/ 83 h 90"/>
              <a:gd name="T52" fmla="*/ 77 w 96"/>
              <a:gd name="T53" fmla="*/ 78 h 90"/>
              <a:gd name="T54" fmla="*/ 76 w 96"/>
              <a:gd name="T55" fmla="*/ 73 h 90"/>
              <a:gd name="T56" fmla="*/ 74 w 96"/>
              <a:gd name="T57" fmla="*/ 69 h 90"/>
              <a:gd name="T58" fmla="*/ 74 w 96"/>
              <a:gd name="T59" fmla="*/ 64 h 90"/>
              <a:gd name="T60" fmla="*/ 76 w 96"/>
              <a:gd name="T61" fmla="*/ 60 h 90"/>
              <a:gd name="T62" fmla="*/ 80 w 96"/>
              <a:gd name="T63" fmla="*/ 58 h 90"/>
              <a:gd name="T64" fmla="*/ 49 w 96"/>
              <a:gd name="T65" fmla="*/ 40 h 90"/>
              <a:gd name="T66" fmla="*/ 21 w 96"/>
              <a:gd name="T67" fmla="*/ 1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6" h="90">
                <a:moveTo>
                  <a:pt x="6" y="0"/>
                </a:moveTo>
                <a:lnTo>
                  <a:pt x="3" y="3"/>
                </a:lnTo>
                <a:lnTo>
                  <a:pt x="1" y="6"/>
                </a:lnTo>
                <a:lnTo>
                  <a:pt x="0" y="11"/>
                </a:lnTo>
                <a:lnTo>
                  <a:pt x="0" y="17"/>
                </a:lnTo>
                <a:lnTo>
                  <a:pt x="0" y="21"/>
                </a:lnTo>
                <a:lnTo>
                  <a:pt x="0" y="24"/>
                </a:lnTo>
                <a:lnTo>
                  <a:pt x="0" y="29"/>
                </a:lnTo>
                <a:lnTo>
                  <a:pt x="6" y="41"/>
                </a:lnTo>
                <a:lnTo>
                  <a:pt x="21" y="51"/>
                </a:lnTo>
                <a:lnTo>
                  <a:pt x="28" y="53"/>
                </a:lnTo>
                <a:lnTo>
                  <a:pt x="36" y="56"/>
                </a:lnTo>
                <a:lnTo>
                  <a:pt x="48" y="64"/>
                </a:lnTo>
                <a:lnTo>
                  <a:pt x="57" y="72"/>
                </a:lnTo>
                <a:lnTo>
                  <a:pt x="66" y="79"/>
                </a:lnTo>
                <a:lnTo>
                  <a:pt x="74" y="86"/>
                </a:lnTo>
                <a:lnTo>
                  <a:pt x="76" y="88"/>
                </a:lnTo>
                <a:lnTo>
                  <a:pt x="81" y="89"/>
                </a:lnTo>
                <a:lnTo>
                  <a:pt x="85" y="89"/>
                </a:lnTo>
                <a:lnTo>
                  <a:pt x="87" y="88"/>
                </a:lnTo>
                <a:lnTo>
                  <a:pt x="89" y="84"/>
                </a:lnTo>
                <a:lnTo>
                  <a:pt x="93" y="80"/>
                </a:lnTo>
                <a:lnTo>
                  <a:pt x="93" y="78"/>
                </a:lnTo>
                <a:lnTo>
                  <a:pt x="95" y="73"/>
                </a:lnTo>
                <a:lnTo>
                  <a:pt x="93" y="69"/>
                </a:lnTo>
                <a:lnTo>
                  <a:pt x="91" y="67"/>
                </a:lnTo>
                <a:lnTo>
                  <a:pt x="89" y="64"/>
                </a:lnTo>
                <a:lnTo>
                  <a:pt x="87" y="64"/>
                </a:lnTo>
                <a:lnTo>
                  <a:pt x="85" y="64"/>
                </a:lnTo>
                <a:lnTo>
                  <a:pt x="82" y="64"/>
                </a:lnTo>
                <a:lnTo>
                  <a:pt x="80" y="67"/>
                </a:lnTo>
                <a:lnTo>
                  <a:pt x="80" y="68"/>
                </a:lnTo>
                <a:lnTo>
                  <a:pt x="80" y="70"/>
                </a:lnTo>
                <a:lnTo>
                  <a:pt x="80" y="72"/>
                </a:lnTo>
                <a:lnTo>
                  <a:pt x="82" y="73"/>
                </a:lnTo>
                <a:lnTo>
                  <a:pt x="84" y="73"/>
                </a:lnTo>
                <a:lnTo>
                  <a:pt x="85" y="73"/>
                </a:lnTo>
                <a:lnTo>
                  <a:pt x="84" y="72"/>
                </a:lnTo>
                <a:lnTo>
                  <a:pt x="82" y="72"/>
                </a:lnTo>
                <a:lnTo>
                  <a:pt x="82" y="69"/>
                </a:lnTo>
                <a:lnTo>
                  <a:pt x="82" y="67"/>
                </a:lnTo>
                <a:lnTo>
                  <a:pt x="84" y="67"/>
                </a:lnTo>
                <a:lnTo>
                  <a:pt x="85" y="65"/>
                </a:lnTo>
                <a:lnTo>
                  <a:pt x="88" y="67"/>
                </a:lnTo>
                <a:lnTo>
                  <a:pt x="89" y="68"/>
                </a:lnTo>
                <a:lnTo>
                  <a:pt x="90" y="70"/>
                </a:lnTo>
                <a:lnTo>
                  <a:pt x="91" y="73"/>
                </a:lnTo>
                <a:lnTo>
                  <a:pt x="91" y="77"/>
                </a:lnTo>
                <a:lnTo>
                  <a:pt x="89" y="79"/>
                </a:lnTo>
                <a:lnTo>
                  <a:pt x="87" y="83"/>
                </a:lnTo>
                <a:lnTo>
                  <a:pt x="85" y="83"/>
                </a:lnTo>
                <a:lnTo>
                  <a:pt x="82" y="83"/>
                </a:lnTo>
                <a:lnTo>
                  <a:pt x="80" y="80"/>
                </a:lnTo>
                <a:lnTo>
                  <a:pt x="77" y="78"/>
                </a:lnTo>
                <a:lnTo>
                  <a:pt x="76" y="75"/>
                </a:lnTo>
                <a:lnTo>
                  <a:pt x="76" y="73"/>
                </a:lnTo>
                <a:lnTo>
                  <a:pt x="76" y="72"/>
                </a:lnTo>
                <a:lnTo>
                  <a:pt x="74" y="69"/>
                </a:lnTo>
                <a:lnTo>
                  <a:pt x="74" y="68"/>
                </a:lnTo>
                <a:lnTo>
                  <a:pt x="74" y="64"/>
                </a:lnTo>
                <a:lnTo>
                  <a:pt x="76" y="62"/>
                </a:lnTo>
                <a:lnTo>
                  <a:pt x="76" y="60"/>
                </a:lnTo>
                <a:lnTo>
                  <a:pt x="77" y="59"/>
                </a:lnTo>
                <a:lnTo>
                  <a:pt x="80" y="58"/>
                </a:lnTo>
                <a:lnTo>
                  <a:pt x="89" y="53"/>
                </a:lnTo>
                <a:lnTo>
                  <a:pt x="49" y="40"/>
                </a:lnTo>
                <a:lnTo>
                  <a:pt x="39" y="32"/>
                </a:lnTo>
                <a:lnTo>
                  <a:pt x="21" y="17"/>
                </a:lnTo>
                <a:lnTo>
                  <a:pt x="6" y="0"/>
                </a:lnTo>
              </a:path>
            </a:pathLst>
          </a:cu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038" name="Freeform 14"/>
          <p:cNvSpPr>
            <a:spLocks/>
          </p:cNvSpPr>
          <p:nvPr/>
        </p:nvSpPr>
        <p:spPr bwMode="auto">
          <a:xfrm>
            <a:off x="9766300" y="6588125"/>
            <a:ext cx="33338" cy="58738"/>
          </a:xfrm>
          <a:custGeom>
            <a:avLst/>
            <a:gdLst>
              <a:gd name="T0" fmla="*/ 20 w 21"/>
              <a:gd name="T1" fmla="*/ 3 h 37"/>
              <a:gd name="T2" fmla="*/ 17 w 21"/>
              <a:gd name="T3" fmla="*/ 0 h 37"/>
              <a:gd name="T4" fmla="*/ 10 w 21"/>
              <a:gd name="T5" fmla="*/ 0 h 37"/>
              <a:gd name="T6" fmla="*/ 6 w 21"/>
              <a:gd name="T7" fmla="*/ 3 h 37"/>
              <a:gd name="T8" fmla="*/ 2 w 21"/>
              <a:gd name="T9" fmla="*/ 6 h 37"/>
              <a:gd name="T10" fmla="*/ 1 w 21"/>
              <a:gd name="T11" fmla="*/ 11 h 37"/>
              <a:gd name="T12" fmla="*/ 0 w 21"/>
              <a:gd name="T13" fmla="*/ 15 h 37"/>
              <a:gd name="T14" fmla="*/ 0 w 21"/>
              <a:gd name="T15" fmla="*/ 21 h 37"/>
              <a:gd name="T16" fmla="*/ 0 w 21"/>
              <a:gd name="T17" fmla="*/ 25 h 37"/>
              <a:gd name="T18" fmla="*/ 2 w 21"/>
              <a:gd name="T19" fmla="*/ 29 h 37"/>
              <a:gd name="T20" fmla="*/ 6 w 21"/>
              <a:gd name="T21" fmla="*/ 33 h 37"/>
              <a:gd name="T22" fmla="*/ 10 w 21"/>
              <a:gd name="T23" fmla="*/ 35 h 37"/>
              <a:gd name="T24" fmla="*/ 13 w 21"/>
              <a:gd name="T25" fmla="*/ 3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" h="37">
                <a:moveTo>
                  <a:pt x="20" y="3"/>
                </a:moveTo>
                <a:lnTo>
                  <a:pt x="17" y="0"/>
                </a:lnTo>
                <a:lnTo>
                  <a:pt x="10" y="0"/>
                </a:lnTo>
                <a:lnTo>
                  <a:pt x="6" y="3"/>
                </a:lnTo>
                <a:lnTo>
                  <a:pt x="2" y="6"/>
                </a:lnTo>
                <a:lnTo>
                  <a:pt x="1" y="11"/>
                </a:lnTo>
                <a:lnTo>
                  <a:pt x="0" y="15"/>
                </a:lnTo>
                <a:lnTo>
                  <a:pt x="0" y="21"/>
                </a:lnTo>
                <a:lnTo>
                  <a:pt x="0" y="25"/>
                </a:lnTo>
                <a:lnTo>
                  <a:pt x="2" y="29"/>
                </a:lnTo>
                <a:lnTo>
                  <a:pt x="6" y="33"/>
                </a:lnTo>
                <a:lnTo>
                  <a:pt x="10" y="35"/>
                </a:lnTo>
                <a:lnTo>
                  <a:pt x="13" y="36"/>
                </a:lnTo>
              </a:path>
            </a:pathLst>
          </a:custGeom>
          <a:noFill/>
          <a:ln w="12700" cap="rnd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9942513" y="6516688"/>
            <a:ext cx="34925" cy="38100"/>
            <a:chOff x="6263" y="4105"/>
            <a:chExt cx="22" cy="24"/>
          </a:xfrm>
        </p:grpSpPr>
        <p:sp>
          <p:nvSpPr>
            <p:cNvPr id="4" name="Oval 15"/>
            <p:cNvSpPr>
              <a:spLocks noChangeArrowheads="1"/>
            </p:cNvSpPr>
            <p:nvPr/>
          </p:nvSpPr>
          <p:spPr bwMode="auto">
            <a:xfrm>
              <a:off x="6263" y="4105"/>
              <a:ext cx="22" cy="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5" name="Oval 16"/>
            <p:cNvSpPr>
              <a:spLocks noChangeArrowheads="1"/>
            </p:cNvSpPr>
            <p:nvPr/>
          </p:nvSpPr>
          <p:spPr bwMode="auto">
            <a:xfrm>
              <a:off x="6264" y="4105"/>
              <a:ext cx="20" cy="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6" name="Oval 17"/>
            <p:cNvSpPr>
              <a:spLocks noChangeArrowheads="1"/>
            </p:cNvSpPr>
            <p:nvPr/>
          </p:nvSpPr>
          <p:spPr bwMode="auto">
            <a:xfrm>
              <a:off x="6265" y="4106"/>
              <a:ext cx="17" cy="2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7" name="Oval 18"/>
            <p:cNvSpPr>
              <a:spLocks noChangeArrowheads="1"/>
            </p:cNvSpPr>
            <p:nvPr/>
          </p:nvSpPr>
          <p:spPr bwMode="auto">
            <a:xfrm>
              <a:off x="6273" y="4113"/>
              <a:ext cx="2" cy="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 flipH="1" flipV="1">
              <a:off x="6275" y="4113"/>
              <a:ext cx="6" cy="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 flipH="1" flipV="1">
              <a:off x="6279" y="4111"/>
              <a:ext cx="3" cy="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9912350" y="6518275"/>
            <a:ext cx="6350" cy="31750"/>
            <a:chOff x="6244" y="4106"/>
            <a:chExt cx="4" cy="20"/>
          </a:xfrm>
        </p:grpSpPr>
        <p:sp>
          <p:nvSpPr>
            <p:cNvPr id="1046" name="Bue 22"/>
            <p:cNvSpPr>
              <a:spLocks/>
            </p:cNvSpPr>
            <p:nvPr/>
          </p:nvSpPr>
          <p:spPr bwMode="auto">
            <a:xfrm>
              <a:off x="6244" y="4107"/>
              <a:ext cx="3" cy="17"/>
            </a:xfrm>
            <a:custGeom>
              <a:avLst/>
              <a:gdLst>
                <a:gd name="G0" fmla="+- 21600 0 0"/>
                <a:gd name="G1" fmla="+- 20055 0 0"/>
                <a:gd name="G2" fmla="+- 21600 0 0"/>
                <a:gd name="T0" fmla="*/ 12737 w 21600"/>
                <a:gd name="T1" fmla="*/ 39752 h 39752"/>
                <a:gd name="T2" fmla="*/ 13578 w 21600"/>
                <a:gd name="T3" fmla="*/ 0 h 39752"/>
                <a:gd name="T4" fmla="*/ 21600 w 21600"/>
                <a:gd name="T5" fmla="*/ 20055 h 39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9752" fill="none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</a:path>
                <a:path w="21600" h="39752" stroke="0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  <a:lnTo>
                    <a:pt x="21600" y="20055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1047" name="Bue 23"/>
            <p:cNvSpPr>
              <a:spLocks/>
            </p:cNvSpPr>
            <p:nvPr/>
          </p:nvSpPr>
          <p:spPr bwMode="auto">
            <a:xfrm>
              <a:off x="6247" y="4106"/>
              <a:ext cx="1" cy="20"/>
            </a:xfrm>
            <a:custGeom>
              <a:avLst/>
              <a:gdLst>
                <a:gd name="G0" fmla="+- 21600 0 0"/>
                <a:gd name="G1" fmla="+- 15273 0 0"/>
                <a:gd name="G2" fmla="+- 21600 0 0"/>
                <a:gd name="T0" fmla="*/ 21600 w 21600"/>
                <a:gd name="T1" fmla="*/ 36873 h 36873"/>
                <a:gd name="T2" fmla="*/ 6327 w 21600"/>
                <a:gd name="T3" fmla="*/ 0 h 36873"/>
                <a:gd name="T4" fmla="*/ 21600 w 21600"/>
                <a:gd name="T5" fmla="*/ 15273 h 36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6873" fill="none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</a:path>
                <a:path w="21600" h="36873" stroke="0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  <a:lnTo>
                    <a:pt x="21600" y="15273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9807575" y="6513513"/>
            <a:ext cx="87313" cy="71437"/>
            <a:chOff x="6178" y="4103"/>
            <a:chExt cx="55" cy="45"/>
          </a:xfrm>
        </p:grpSpPr>
        <p:grpSp>
          <p:nvGrpSpPr>
            <p:cNvPr id="1054" name="Group 27"/>
            <p:cNvGrpSpPr>
              <a:grpSpLocks/>
            </p:cNvGrpSpPr>
            <p:nvPr/>
          </p:nvGrpSpPr>
          <p:grpSpPr bwMode="auto">
            <a:xfrm>
              <a:off x="6178" y="4108"/>
              <a:ext cx="53" cy="40"/>
              <a:chOff x="6178" y="4108"/>
              <a:chExt cx="53" cy="40"/>
            </a:xfrm>
          </p:grpSpPr>
          <p:sp>
            <p:nvSpPr>
              <p:cNvPr id="1049" name="Freeform 25"/>
              <p:cNvSpPr>
                <a:spLocks/>
              </p:cNvSpPr>
              <p:nvPr/>
            </p:nvSpPr>
            <p:spPr bwMode="auto">
              <a:xfrm>
                <a:off x="6178" y="4108"/>
                <a:ext cx="34" cy="33"/>
              </a:xfrm>
              <a:custGeom>
                <a:avLst/>
                <a:gdLst>
                  <a:gd name="T0" fmla="*/ 6 w 34"/>
                  <a:gd name="T1" fmla="*/ 0 h 33"/>
                  <a:gd name="T2" fmla="*/ 4 w 34"/>
                  <a:gd name="T3" fmla="*/ 3 h 33"/>
                  <a:gd name="T4" fmla="*/ 4 w 34"/>
                  <a:gd name="T5" fmla="*/ 6 h 33"/>
                  <a:gd name="T6" fmla="*/ 1 w 34"/>
                  <a:gd name="T7" fmla="*/ 9 h 33"/>
                  <a:gd name="T8" fmla="*/ 0 w 34"/>
                  <a:gd name="T9" fmla="*/ 12 h 33"/>
                  <a:gd name="T10" fmla="*/ 0 w 34"/>
                  <a:gd name="T11" fmla="*/ 16 h 33"/>
                  <a:gd name="T12" fmla="*/ 0 w 34"/>
                  <a:gd name="T13" fmla="*/ 18 h 33"/>
                  <a:gd name="T14" fmla="*/ 1 w 34"/>
                  <a:gd name="T15" fmla="*/ 22 h 33"/>
                  <a:gd name="T16" fmla="*/ 4 w 34"/>
                  <a:gd name="T17" fmla="*/ 26 h 33"/>
                  <a:gd name="T18" fmla="*/ 4 w 34"/>
                  <a:gd name="T19" fmla="*/ 28 h 33"/>
                  <a:gd name="T20" fmla="*/ 9 w 34"/>
                  <a:gd name="T21" fmla="*/ 30 h 33"/>
                  <a:gd name="T22" fmla="*/ 16 w 34"/>
                  <a:gd name="T23" fmla="*/ 32 h 33"/>
                  <a:gd name="T24" fmla="*/ 22 w 34"/>
                  <a:gd name="T25" fmla="*/ 32 h 33"/>
                  <a:gd name="T26" fmla="*/ 31 w 34"/>
                  <a:gd name="T27" fmla="*/ 31 h 33"/>
                  <a:gd name="T28" fmla="*/ 33 w 34"/>
                  <a:gd name="T29" fmla="*/ 23 h 33"/>
                  <a:gd name="T30" fmla="*/ 25 w 34"/>
                  <a:gd name="T31" fmla="*/ 13 h 33"/>
                  <a:gd name="T32" fmla="*/ 18 w 34"/>
                  <a:gd name="T33" fmla="*/ 7 h 33"/>
                  <a:gd name="T34" fmla="*/ 13 w 34"/>
                  <a:gd name="T35" fmla="*/ 3 h 33"/>
                  <a:gd name="T36" fmla="*/ 6 w 34"/>
                  <a:gd name="T3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4" h="33">
                    <a:moveTo>
                      <a:pt x="6" y="0"/>
                    </a:moveTo>
                    <a:lnTo>
                      <a:pt x="4" y="3"/>
                    </a:lnTo>
                    <a:lnTo>
                      <a:pt x="4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6"/>
                    </a:lnTo>
                    <a:lnTo>
                      <a:pt x="4" y="28"/>
                    </a:lnTo>
                    <a:lnTo>
                      <a:pt x="9" y="30"/>
                    </a:lnTo>
                    <a:lnTo>
                      <a:pt x="16" y="32"/>
                    </a:lnTo>
                    <a:lnTo>
                      <a:pt x="22" y="32"/>
                    </a:lnTo>
                    <a:lnTo>
                      <a:pt x="31" y="31"/>
                    </a:lnTo>
                    <a:lnTo>
                      <a:pt x="33" y="23"/>
                    </a:lnTo>
                    <a:lnTo>
                      <a:pt x="25" y="13"/>
                    </a:lnTo>
                    <a:lnTo>
                      <a:pt x="18" y="7"/>
                    </a:lnTo>
                    <a:lnTo>
                      <a:pt x="13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  <p:sp>
            <p:nvSpPr>
              <p:cNvPr id="1050" name="Freeform 26"/>
              <p:cNvSpPr>
                <a:spLocks/>
              </p:cNvSpPr>
              <p:nvPr/>
            </p:nvSpPr>
            <p:spPr bwMode="auto">
              <a:xfrm>
                <a:off x="6211" y="4127"/>
                <a:ext cx="20" cy="21"/>
              </a:xfrm>
              <a:custGeom>
                <a:avLst/>
                <a:gdLst>
                  <a:gd name="T0" fmla="*/ 10 w 20"/>
                  <a:gd name="T1" fmla="*/ 0 h 21"/>
                  <a:gd name="T2" fmla="*/ 9 w 20"/>
                  <a:gd name="T3" fmla="*/ 1 h 21"/>
                  <a:gd name="T4" fmla="*/ 6 w 20"/>
                  <a:gd name="T5" fmla="*/ 2 h 21"/>
                  <a:gd name="T6" fmla="*/ 4 w 20"/>
                  <a:gd name="T7" fmla="*/ 4 h 21"/>
                  <a:gd name="T8" fmla="*/ 3 w 20"/>
                  <a:gd name="T9" fmla="*/ 6 h 21"/>
                  <a:gd name="T10" fmla="*/ 2 w 20"/>
                  <a:gd name="T11" fmla="*/ 8 h 21"/>
                  <a:gd name="T12" fmla="*/ 1 w 20"/>
                  <a:gd name="T13" fmla="*/ 11 h 21"/>
                  <a:gd name="T14" fmla="*/ 1 w 20"/>
                  <a:gd name="T15" fmla="*/ 13 h 21"/>
                  <a:gd name="T16" fmla="*/ 0 w 20"/>
                  <a:gd name="T17" fmla="*/ 15 h 21"/>
                  <a:gd name="T18" fmla="*/ 1 w 20"/>
                  <a:gd name="T19" fmla="*/ 17 h 21"/>
                  <a:gd name="T20" fmla="*/ 4 w 20"/>
                  <a:gd name="T21" fmla="*/ 19 h 21"/>
                  <a:gd name="T22" fmla="*/ 6 w 20"/>
                  <a:gd name="T23" fmla="*/ 20 h 21"/>
                  <a:gd name="T24" fmla="*/ 10 w 20"/>
                  <a:gd name="T25" fmla="*/ 20 h 21"/>
                  <a:gd name="T26" fmla="*/ 13 w 20"/>
                  <a:gd name="T27" fmla="*/ 19 h 21"/>
                  <a:gd name="T28" fmla="*/ 16 w 20"/>
                  <a:gd name="T29" fmla="*/ 18 h 21"/>
                  <a:gd name="T30" fmla="*/ 18 w 20"/>
                  <a:gd name="T31" fmla="*/ 17 h 21"/>
                  <a:gd name="T32" fmla="*/ 18 w 20"/>
                  <a:gd name="T33" fmla="*/ 14 h 21"/>
                  <a:gd name="T34" fmla="*/ 19 w 20"/>
                  <a:gd name="T35" fmla="*/ 13 h 21"/>
                  <a:gd name="T36" fmla="*/ 19 w 20"/>
                  <a:gd name="T37" fmla="*/ 11 h 21"/>
                  <a:gd name="T38" fmla="*/ 17 w 20"/>
                  <a:gd name="T39" fmla="*/ 8 h 21"/>
                  <a:gd name="T40" fmla="*/ 14 w 20"/>
                  <a:gd name="T41" fmla="*/ 4 h 21"/>
                  <a:gd name="T42" fmla="*/ 12 w 20"/>
                  <a:gd name="T43" fmla="*/ 2 h 21"/>
                  <a:gd name="T44" fmla="*/ 10 w 20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" h="21">
                    <a:moveTo>
                      <a:pt x="10" y="0"/>
                    </a:move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10" y="20"/>
                    </a:lnTo>
                    <a:lnTo>
                      <a:pt x="13" y="19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18" y="14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</p:grpSp>
        <p:grpSp>
          <p:nvGrpSpPr>
            <p:cNvPr id="1055" name="Group 30"/>
            <p:cNvGrpSpPr>
              <a:grpSpLocks/>
            </p:cNvGrpSpPr>
            <p:nvPr/>
          </p:nvGrpSpPr>
          <p:grpSpPr bwMode="auto">
            <a:xfrm>
              <a:off x="6181" y="4103"/>
              <a:ext cx="52" cy="45"/>
              <a:chOff x="6181" y="4103"/>
              <a:chExt cx="52" cy="45"/>
            </a:xfrm>
          </p:grpSpPr>
          <p:sp>
            <p:nvSpPr>
              <p:cNvPr id="1052" name="Freeform 28"/>
              <p:cNvSpPr>
                <a:spLocks/>
              </p:cNvSpPr>
              <p:nvPr/>
            </p:nvSpPr>
            <p:spPr bwMode="auto">
              <a:xfrm>
                <a:off x="6213" y="4126"/>
                <a:ext cx="20" cy="22"/>
              </a:xfrm>
              <a:custGeom>
                <a:avLst/>
                <a:gdLst>
                  <a:gd name="T0" fmla="*/ 10 w 20"/>
                  <a:gd name="T1" fmla="*/ 0 h 22"/>
                  <a:gd name="T2" fmla="*/ 7 w 20"/>
                  <a:gd name="T3" fmla="*/ 1 h 22"/>
                  <a:gd name="T4" fmla="*/ 6 w 20"/>
                  <a:gd name="T5" fmla="*/ 3 h 22"/>
                  <a:gd name="T6" fmla="*/ 4 w 20"/>
                  <a:gd name="T7" fmla="*/ 5 h 22"/>
                  <a:gd name="T8" fmla="*/ 3 w 20"/>
                  <a:gd name="T9" fmla="*/ 7 h 22"/>
                  <a:gd name="T10" fmla="*/ 2 w 20"/>
                  <a:gd name="T11" fmla="*/ 9 h 22"/>
                  <a:gd name="T12" fmla="*/ 1 w 20"/>
                  <a:gd name="T13" fmla="*/ 11 h 22"/>
                  <a:gd name="T14" fmla="*/ 0 w 20"/>
                  <a:gd name="T15" fmla="*/ 12 h 22"/>
                  <a:gd name="T16" fmla="*/ 0 w 20"/>
                  <a:gd name="T17" fmla="*/ 16 h 22"/>
                  <a:gd name="T18" fmla="*/ 1 w 20"/>
                  <a:gd name="T19" fmla="*/ 18 h 22"/>
                  <a:gd name="T20" fmla="*/ 3 w 20"/>
                  <a:gd name="T21" fmla="*/ 19 h 22"/>
                  <a:gd name="T22" fmla="*/ 6 w 20"/>
                  <a:gd name="T23" fmla="*/ 20 h 22"/>
                  <a:gd name="T24" fmla="*/ 9 w 20"/>
                  <a:gd name="T25" fmla="*/ 21 h 22"/>
                  <a:gd name="T26" fmla="*/ 13 w 20"/>
                  <a:gd name="T27" fmla="*/ 20 h 22"/>
                  <a:gd name="T28" fmla="*/ 16 w 20"/>
                  <a:gd name="T29" fmla="*/ 18 h 22"/>
                  <a:gd name="T30" fmla="*/ 18 w 20"/>
                  <a:gd name="T31" fmla="*/ 16 h 22"/>
                  <a:gd name="T32" fmla="*/ 19 w 20"/>
                  <a:gd name="T33" fmla="*/ 14 h 22"/>
                  <a:gd name="T34" fmla="*/ 19 w 20"/>
                  <a:gd name="T35" fmla="*/ 12 h 22"/>
                  <a:gd name="T36" fmla="*/ 19 w 20"/>
                  <a:gd name="T37" fmla="*/ 11 h 22"/>
                  <a:gd name="T38" fmla="*/ 17 w 20"/>
                  <a:gd name="T39" fmla="*/ 8 h 22"/>
                  <a:gd name="T40" fmla="*/ 15 w 20"/>
                  <a:gd name="T41" fmla="*/ 5 h 22"/>
                  <a:gd name="T42" fmla="*/ 13 w 20"/>
                  <a:gd name="T43" fmla="*/ 2 h 22"/>
                  <a:gd name="T44" fmla="*/ 10 w 20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" h="22">
                    <a:moveTo>
                      <a:pt x="10" y="0"/>
                    </a:moveTo>
                    <a:lnTo>
                      <a:pt x="7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3" y="19"/>
                    </a:lnTo>
                    <a:lnTo>
                      <a:pt x="6" y="20"/>
                    </a:lnTo>
                    <a:lnTo>
                      <a:pt x="9" y="21"/>
                    </a:lnTo>
                    <a:lnTo>
                      <a:pt x="13" y="20"/>
                    </a:lnTo>
                    <a:lnTo>
                      <a:pt x="16" y="18"/>
                    </a:lnTo>
                    <a:lnTo>
                      <a:pt x="18" y="16"/>
                    </a:lnTo>
                    <a:lnTo>
                      <a:pt x="19" y="14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0083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  <p:sp>
            <p:nvSpPr>
              <p:cNvPr id="1053" name="Freeform 29"/>
              <p:cNvSpPr>
                <a:spLocks/>
              </p:cNvSpPr>
              <p:nvPr/>
            </p:nvSpPr>
            <p:spPr bwMode="auto">
              <a:xfrm>
                <a:off x="6181" y="4103"/>
                <a:ext cx="32" cy="35"/>
              </a:xfrm>
              <a:custGeom>
                <a:avLst/>
                <a:gdLst>
                  <a:gd name="T0" fmla="*/ 6 w 32"/>
                  <a:gd name="T1" fmla="*/ 0 h 35"/>
                  <a:gd name="T2" fmla="*/ 4 w 32"/>
                  <a:gd name="T3" fmla="*/ 2 h 35"/>
                  <a:gd name="T4" fmla="*/ 2 w 32"/>
                  <a:gd name="T5" fmla="*/ 6 h 35"/>
                  <a:gd name="T6" fmla="*/ 1 w 32"/>
                  <a:gd name="T7" fmla="*/ 9 h 35"/>
                  <a:gd name="T8" fmla="*/ 0 w 32"/>
                  <a:gd name="T9" fmla="*/ 12 h 35"/>
                  <a:gd name="T10" fmla="*/ 0 w 32"/>
                  <a:gd name="T11" fmla="*/ 16 h 35"/>
                  <a:gd name="T12" fmla="*/ 0 w 32"/>
                  <a:gd name="T13" fmla="*/ 19 h 35"/>
                  <a:gd name="T14" fmla="*/ 1 w 32"/>
                  <a:gd name="T15" fmla="*/ 22 h 35"/>
                  <a:gd name="T16" fmla="*/ 2 w 32"/>
                  <a:gd name="T17" fmla="*/ 25 h 35"/>
                  <a:gd name="T18" fmla="*/ 4 w 32"/>
                  <a:gd name="T19" fmla="*/ 28 h 35"/>
                  <a:gd name="T20" fmla="*/ 8 w 32"/>
                  <a:gd name="T21" fmla="*/ 30 h 35"/>
                  <a:gd name="T22" fmla="*/ 14 w 32"/>
                  <a:gd name="T23" fmla="*/ 32 h 35"/>
                  <a:gd name="T24" fmla="*/ 21 w 32"/>
                  <a:gd name="T25" fmla="*/ 33 h 35"/>
                  <a:gd name="T26" fmla="*/ 28 w 32"/>
                  <a:gd name="T27" fmla="*/ 34 h 35"/>
                  <a:gd name="T28" fmla="*/ 31 w 32"/>
                  <a:gd name="T29" fmla="*/ 23 h 35"/>
                  <a:gd name="T30" fmla="*/ 23 w 32"/>
                  <a:gd name="T31" fmla="*/ 13 h 35"/>
                  <a:gd name="T32" fmla="*/ 18 w 32"/>
                  <a:gd name="T33" fmla="*/ 7 h 35"/>
                  <a:gd name="T34" fmla="*/ 12 w 32"/>
                  <a:gd name="T35" fmla="*/ 3 h 35"/>
                  <a:gd name="T36" fmla="*/ 6 w 32"/>
                  <a:gd name="T3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2" h="35">
                    <a:moveTo>
                      <a:pt x="6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5"/>
                    </a:lnTo>
                    <a:lnTo>
                      <a:pt x="4" y="28"/>
                    </a:lnTo>
                    <a:lnTo>
                      <a:pt x="8" y="30"/>
                    </a:lnTo>
                    <a:lnTo>
                      <a:pt x="14" y="32"/>
                    </a:lnTo>
                    <a:lnTo>
                      <a:pt x="21" y="33"/>
                    </a:lnTo>
                    <a:lnTo>
                      <a:pt x="28" y="34"/>
                    </a:lnTo>
                    <a:lnTo>
                      <a:pt x="31" y="23"/>
                    </a:lnTo>
                    <a:lnTo>
                      <a:pt x="23" y="13"/>
                    </a:lnTo>
                    <a:lnTo>
                      <a:pt x="18" y="7"/>
                    </a:lnTo>
                    <a:lnTo>
                      <a:pt x="12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7FFF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</p:grpSp>
      </p:grpSp>
      <p:grpSp>
        <p:nvGrpSpPr>
          <p:cNvPr id="10" name="Group 47"/>
          <p:cNvGrpSpPr>
            <a:grpSpLocks/>
          </p:cNvGrpSpPr>
          <p:nvPr/>
        </p:nvGrpSpPr>
        <p:grpSpPr bwMode="auto">
          <a:xfrm>
            <a:off x="9753600" y="6234113"/>
            <a:ext cx="376238" cy="234950"/>
            <a:chOff x="6144" y="3927"/>
            <a:chExt cx="237" cy="148"/>
          </a:xfrm>
        </p:grpSpPr>
        <p:grpSp>
          <p:nvGrpSpPr>
            <p:cNvPr id="1039" name="Group 34"/>
            <p:cNvGrpSpPr>
              <a:grpSpLocks/>
            </p:cNvGrpSpPr>
            <p:nvPr/>
          </p:nvGrpSpPr>
          <p:grpSpPr bwMode="auto">
            <a:xfrm>
              <a:off x="6222" y="4032"/>
              <a:ext cx="94" cy="43"/>
              <a:chOff x="6222" y="4032"/>
              <a:chExt cx="94" cy="43"/>
            </a:xfrm>
          </p:grpSpPr>
          <p:sp>
            <p:nvSpPr>
              <p:cNvPr id="1056" name="Bue 32"/>
              <p:cNvSpPr>
                <a:spLocks/>
              </p:cNvSpPr>
              <p:nvPr/>
            </p:nvSpPr>
            <p:spPr bwMode="auto">
              <a:xfrm>
                <a:off x="6222" y="4032"/>
                <a:ext cx="94" cy="43"/>
              </a:xfrm>
              <a:custGeom>
                <a:avLst/>
                <a:gdLst>
                  <a:gd name="G0" fmla="+- 21600 0 0"/>
                  <a:gd name="G1" fmla="+- 1582 0 0"/>
                  <a:gd name="G2" fmla="+- 21600 0 0"/>
                  <a:gd name="T0" fmla="*/ 34662 w 34662"/>
                  <a:gd name="T1" fmla="*/ 18784 h 23182"/>
                  <a:gd name="T2" fmla="*/ 59 w 34662"/>
                  <a:gd name="T3" fmla="*/ 0 h 23182"/>
                  <a:gd name="T4" fmla="*/ 21600 w 34662"/>
                  <a:gd name="T5" fmla="*/ 1582 h 23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662" h="23182" fill="none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</a:path>
                  <a:path w="34662" h="23182" stroke="0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  <a:lnTo>
                      <a:pt x="21600" y="158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  <p:sp>
            <p:nvSpPr>
              <p:cNvPr id="1057" name="Freeform 33"/>
              <p:cNvSpPr>
                <a:spLocks/>
              </p:cNvSpPr>
              <p:nvPr/>
            </p:nvSpPr>
            <p:spPr bwMode="auto">
              <a:xfrm>
                <a:off x="6227" y="4033"/>
                <a:ext cx="85" cy="35"/>
              </a:xfrm>
              <a:custGeom>
                <a:avLst/>
                <a:gdLst>
                  <a:gd name="T0" fmla="*/ 84 w 85"/>
                  <a:gd name="T1" fmla="*/ 34 h 35"/>
                  <a:gd name="T2" fmla="*/ 84 w 85"/>
                  <a:gd name="T3" fmla="*/ 5 h 35"/>
                  <a:gd name="T4" fmla="*/ 0 w 85"/>
                  <a:gd name="T5" fmla="*/ 0 h 35"/>
                  <a:gd name="T6" fmla="*/ 84 w 85"/>
                  <a:gd name="T7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35">
                    <a:moveTo>
                      <a:pt x="84" y="34"/>
                    </a:moveTo>
                    <a:lnTo>
                      <a:pt x="84" y="5"/>
                    </a:lnTo>
                    <a:lnTo>
                      <a:pt x="0" y="0"/>
                    </a:lnTo>
                    <a:lnTo>
                      <a:pt x="84" y="34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</p:grpSp>
        <p:grpSp>
          <p:nvGrpSpPr>
            <p:cNvPr id="1040" name="Group 38"/>
            <p:cNvGrpSpPr>
              <a:grpSpLocks/>
            </p:cNvGrpSpPr>
            <p:nvPr/>
          </p:nvGrpSpPr>
          <p:grpSpPr bwMode="auto">
            <a:xfrm>
              <a:off x="6176" y="3992"/>
              <a:ext cx="205" cy="69"/>
              <a:chOff x="6176" y="3992"/>
              <a:chExt cx="205" cy="69"/>
            </a:xfrm>
          </p:grpSpPr>
          <p:sp>
            <p:nvSpPr>
              <p:cNvPr id="1059" name="Freeform 35"/>
              <p:cNvSpPr>
                <a:spLocks/>
              </p:cNvSpPr>
              <p:nvPr/>
            </p:nvSpPr>
            <p:spPr bwMode="auto">
              <a:xfrm>
                <a:off x="6176" y="3992"/>
                <a:ext cx="205" cy="65"/>
              </a:xfrm>
              <a:custGeom>
                <a:avLst/>
                <a:gdLst>
                  <a:gd name="T0" fmla="*/ 0 w 205"/>
                  <a:gd name="T1" fmla="*/ 17 h 65"/>
                  <a:gd name="T2" fmla="*/ 80 w 205"/>
                  <a:gd name="T3" fmla="*/ 0 h 65"/>
                  <a:gd name="T4" fmla="*/ 204 w 205"/>
                  <a:gd name="T5" fmla="*/ 35 h 65"/>
                  <a:gd name="T6" fmla="*/ 119 w 205"/>
                  <a:gd name="T7" fmla="*/ 64 h 65"/>
                  <a:gd name="T8" fmla="*/ 0 w 205"/>
                  <a:gd name="T9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65">
                    <a:moveTo>
                      <a:pt x="0" y="17"/>
                    </a:moveTo>
                    <a:lnTo>
                      <a:pt x="80" y="0"/>
                    </a:lnTo>
                    <a:lnTo>
                      <a:pt x="204" y="35"/>
                    </a:lnTo>
                    <a:lnTo>
                      <a:pt x="119" y="64"/>
                    </a:lnTo>
                    <a:lnTo>
                      <a:pt x="0" y="17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  <p:sp>
            <p:nvSpPr>
              <p:cNvPr id="1060" name="Freeform 36"/>
              <p:cNvSpPr>
                <a:spLocks/>
              </p:cNvSpPr>
              <p:nvPr/>
            </p:nvSpPr>
            <p:spPr bwMode="auto">
              <a:xfrm>
                <a:off x="6299" y="4032"/>
                <a:ext cx="82" cy="28"/>
              </a:xfrm>
              <a:custGeom>
                <a:avLst/>
                <a:gdLst>
                  <a:gd name="T0" fmla="*/ 0 w 82"/>
                  <a:gd name="T1" fmla="*/ 25 h 28"/>
                  <a:gd name="T2" fmla="*/ 0 w 82"/>
                  <a:gd name="T3" fmla="*/ 27 h 28"/>
                  <a:gd name="T4" fmla="*/ 81 w 82"/>
                  <a:gd name="T5" fmla="*/ 3 h 28"/>
                  <a:gd name="T6" fmla="*/ 81 w 82"/>
                  <a:gd name="T7" fmla="*/ 0 h 28"/>
                  <a:gd name="T8" fmla="*/ 0 w 82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28">
                    <a:moveTo>
                      <a:pt x="0" y="25"/>
                    </a:moveTo>
                    <a:lnTo>
                      <a:pt x="0" y="27"/>
                    </a:lnTo>
                    <a:lnTo>
                      <a:pt x="81" y="3"/>
                    </a:lnTo>
                    <a:lnTo>
                      <a:pt x="81" y="0"/>
                    </a:lnTo>
                    <a:lnTo>
                      <a:pt x="0" y="25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  <p:sp>
            <p:nvSpPr>
              <p:cNvPr id="1061" name="Freeform 37"/>
              <p:cNvSpPr>
                <a:spLocks/>
              </p:cNvSpPr>
              <p:nvPr/>
            </p:nvSpPr>
            <p:spPr bwMode="auto">
              <a:xfrm>
                <a:off x="6176" y="4011"/>
                <a:ext cx="117" cy="50"/>
              </a:xfrm>
              <a:custGeom>
                <a:avLst/>
                <a:gdLst>
                  <a:gd name="T0" fmla="*/ 0 w 117"/>
                  <a:gd name="T1" fmla="*/ 0 h 50"/>
                  <a:gd name="T2" fmla="*/ 0 w 117"/>
                  <a:gd name="T3" fmla="*/ 2 h 50"/>
                  <a:gd name="T4" fmla="*/ 116 w 117"/>
                  <a:gd name="T5" fmla="*/ 49 h 50"/>
                  <a:gd name="T6" fmla="*/ 116 w 117"/>
                  <a:gd name="T7" fmla="*/ 46 h 50"/>
                  <a:gd name="T8" fmla="*/ 0 w 117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0">
                    <a:moveTo>
                      <a:pt x="0" y="0"/>
                    </a:moveTo>
                    <a:lnTo>
                      <a:pt x="0" y="2"/>
                    </a:lnTo>
                    <a:lnTo>
                      <a:pt x="116" y="49"/>
                    </a:lnTo>
                    <a:lnTo>
                      <a:pt x="116" y="4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</p:grpSp>
        <p:grpSp>
          <p:nvGrpSpPr>
            <p:cNvPr id="1041" name="Group 43"/>
            <p:cNvGrpSpPr>
              <a:grpSpLocks/>
            </p:cNvGrpSpPr>
            <p:nvPr/>
          </p:nvGrpSpPr>
          <p:grpSpPr bwMode="auto">
            <a:xfrm>
              <a:off x="6144" y="3927"/>
              <a:ext cx="124" cy="94"/>
              <a:chOff x="6144" y="3927"/>
              <a:chExt cx="124" cy="94"/>
            </a:xfrm>
          </p:grpSpPr>
          <p:grpSp>
            <p:nvGrpSpPr>
              <p:cNvPr id="1045" name="Group 41"/>
              <p:cNvGrpSpPr>
                <a:grpSpLocks/>
              </p:cNvGrpSpPr>
              <p:nvPr/>
            </p:nvGrpSpPr>
            <p:grpSpPr bwMode="auto">
              <a:xfrm>
                <a:off x="6217" y="3980"/>
                <a:ext cx="51" cy="41"/>
                <a:chOff x="6217" y="3980"/>
                <a:chExt cx="51" cy="41"/>
              </a:xfrm>
            </p:grpSpPr>
            <p:sp>
              <p:nvSpPr>
                <p:cNvPr id="1063" name="Oval 39"/>
                <p:cNvSpPr>
                  <a:spLocks noChangeArrowheads="1"/>
                </p:cNvSpPr>
                <p:nvPr/>
              </p:nvSpPr>
              <p:spPr bwMode="auto">
                <a:xfrm>
                  <a:off x="6217" y="3980"/>
                  <a:ext cx="7" cy="6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12700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nb-NO">
                    <a:ea typeface="ＭＳ Ｐゴシック" charset="0"/>
                  </a:endParaRPr>
                </a:p>
              </p:txBody>
            </p:sp>
            <p:sp>
              <p:nvSpPr>
                <p:cNvPr id="1064" name="Freeform 40"/>
                <p:cNvSpPr>
                  <a:spLocks/>
                </p:cNvSpPr>
                <p:nvPr/>
              </p:nvSpPr>
              <p:spPr bwMode="auto">
                <a:xfrm>
                  <a:off x="6226" y="3990"/>
                  <a:ext cx="42" cy="31"/>
                </a:xfrm>
                <a:custGeom>
                  <a:avLst/>
                  <a:gdLst>
                    <a:gd name="T0" fmla="*/ 0 w 42"/>
                    <a:gd name="T1" fmla="*/ 0 h 31"/>
                    <a:gd name="T2" fmla="*/ 4 w 42"/>
                    <a:gd name="T3" fmla="*/ 6 h 31"/>
                    <a:gd name="T4" fmla="*/ 9 w 42"/>
                    <a:gd name="T5" fmla="*/ 9 h 31"/>
                    <a:gd name="T6" fmla="*/ 16 w 42"/>
                    <a:gd name="T7" fmla="*/ 16 h 31"/>
                    <a:gd name="T8" fmla="*/ 21 w 42"/>
                    <a:gd name="T9" fmla="*/ 21 h 31"/>
                    <a:gd name="T10" fmla="*/ 27 w 42"/>
                    <a:gd name="T11" fmla="*/ 25 h 31"/>
                    <a:gd name="T12" fmla="*/ 33 w 42"/>
                    <a:gd name="T13" fmla="*/ 27 h 31"/>
                    <a:gd name="T14" fmla="*/ 41 w 42"/>
                    <a:gd name="T15" fmla="*/ 3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2" h="31">
                      <a:moveTo>
                        <a:pt x="0" y="0"/>
                      </a:moveTo>
                      <a:lnTo>
                        <a:pt x="4" y="6"/>
                      </a:lnTo>
                      <a:lnTo>
                        <a:pt x="9" y="9"/>
                      </a:lnTo>
                      <a:lnTo>
                        <a:pt x="16" y="16"/>
                      </a:lnTo>
                      <a:lnTo>
                        <a:pt x="21" y="21"/>
                      </a:lnTo>
                      <a:lnTo>
                        <a:pt x="27" y="25"/>
                      </a:lnTo>
                      <a:lnTo>
                        <a:pt x="33" y="27"/>
                      </a:lnTo>
                      <a:lnTo>
                        <a:pt x="41" y="30"/>
                      </a:lnTo>
                    </a:path>
                  </a:pathLst>
                </a:custGeom>
                <a:solidFill>
                  <a:schemeClr val="bg2"/>
                </a:solidFill>
                <a:ln w="12700" cap="rnd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nb-NO">
                    <a:ea typeface="ＭＳ Ｐゴシック" charset="0"/>
                  </a:endParaRPr>
                </a:p>
              </p:txBody>
            </p:sp>
          </p:grpSp>
          <p:sp>
            <p:nvSpPr>
              <p:cNvPr id="1066" name="Freeform 42"/>
              <p:cNvSpPr>
                <a:spLocks/>
              </p:cNvSpPr>
              <p:nvPr/>
            </p:nvSpPr>
            <p:spPr bwMode="auto">
              <a:xfrm>
                <a:off x="6144" y="3927"/>
                <a:ext cx="71" cy="53"/>
              </a:xfrm>
              <a:custGeom>
                <a:avLst/>
                <a:gdLst>
                  <a:gd name="T0" fmla="*/ 2 w 71"/>
                  <a:gd name="T1" fmla="*/ 23 h 53"/>
                  <a:gd name="T2" fmla="*/ 0 w 71"/>
                  <a:gd name="T3" fmla="*/ 26 h 53"/>
                  <a:gd name="T4" fmla="*/ 19 w 71"/>
                  <a:gd name="T5" fmla="*/ 37 h 53"/>
                  <a:gd name="T6" fmla="*/ 30 w 71"/>
                  <a:gd name="T7" fmla="*/ 41 h 53"/>
                  <a:gd name="T8" fmla="*/ 36 w 71"/>
                  <a:gd name="T9" fmla="*/ 44 h 53"/>
                  <a:gd name="T10" fmla="*/ 46 w 71"/>
                  <a:gd name="T11" fmla="*/ 47 h 53"/>
                  <a:gd name="T12" fmla="*/ 57 w 71"/>
                  <a:gd name="T13" fmla="*/ 50 h 53"/>
                  <a:gd name="T14" fmla="*/ 62 w 71"/>
                  <a:gd name="T15" fmla="*/ 52 h 53"/>
                  <a:gd name="T16" fmla="*/ 66 w 71"/>
                  <a:gd name="T17" fmla="*/ 52 h 53"/>
                  <a:gd name="T18" fmla="*/ 68 w 71"/>
                  <a:gd name="T19" fmla="*/ 50 h 53"/>
                  <a:gd name="T20" fmla="*/ 70 w 71"/>
                  <a:gd name="T21" fmla="*/ 47 h 53"/>
                  <a:gd name="T22" fmla="*/ 68 w 71"/>
                  <a:gd name="T23" fmla="*/ 42 h 53"/>
                  <a:gd name="T24" fmla="*/ 66 w 71"/>
                  <a:gd name="T25" fmla="*/ 40 h 53"/>
                  <a:gd name="T26" fmla="*/ 65 w 71"/>
                  <a:gd name="T27" fmla="*/ 39 h 53"/>
                  <a:gd name="T28" fmla="*/ 59 w 71"/>
                  <a:gd name="T29" fmla="*/ 31 h 53"/>
                  <a:gd name="T30" fmla="*/ 54 w 71"/>
                  <a:gd name="T31" fmla="*/ 24 h 53"/>
                  <a:gd name="T32" fmla="*/ 47 w 71"/>
                  <a:gd name="T33" fmla="*/ 19 h 53"/>
                  <a:gd name="T34" fmla="*/ 46 w 71"/>
                  <a:gd name="T35" fmla="*/ 15 h 53"/>
                  <a:gd name="T36" fmla="*/ 44 w 71"/>
                  <a:gd name="T37" fmla="*/ 15 h 53"/>
                  <a:gd name="T38" fmla="*/ 44 w 71"/>
                  <a:gd name="T39" fmla="*/ 17 h 53"/>
                  <a:gd name="T40" fmla="*/ 47 w 71"/>
                  <a:gd name="T41" fmla="*/ 20 h 53"/>
                  <a:gd name="T42" fmla="*/ 40 w 71"/>
                  <a:gd name="T43" fmla="*/ 15 h 53"/>
                  <a:gd name="T44" fmla="*/ 36 w 71"/>
                  <a:gd name="T45" fmla="*/ 10 h 53"/>
                  <a:gd name="T46" fmla="*/ 26 w 71"/>
                  <a:gd name="T47" fmla="*/ 5 h 53"/>
                  <a:gd name="T48" fmla="*/ 22 w 71"/>
                  <a:gd name="T49" fmla="*/ 0 h 53"/>
                  <a:gd name="T50" fmla="*/ 19 w 71"/>
                  <a:gd name="T51" fmla="*/ 2 h 53"/>
                  <a:gd name="T52" fmla="*/ 23 w 71"/>
                  <a:gd name="T53" fmla="*/ 6 h 53"/>
                  <a:gd name="T54" fmla="*/ 33 w 71"/>
                  <a:gd name="T55" fmla="*/ 11 h 53"/>
                  <a:gd name="T56" fmla="*/ 47 w 71"/>
                  <a:gd name="T57" fmla="*/ 26 h 53"/>
                  <a:gd name="T58" fmla="*/ 30 w 71"/>
                  <a:gd name="T59" fmla="*/ 13 h 53"/>
                  <a:gd name="T60" fmla="*/ 17 w 71"/>
                  <a:gd name="T61" fmla="*/ 6 h 53"/>
                  <a:gd name="T62" fmla="*/ 14 w 71"/>
                  <a:gd name="T63" fmla="*/ 8 h 53"/>
                  <a:gd name="T64" fmla="*/ 19 w 71"/>
                  <a:gd name="T65" fmla="*/ 11 h 53"/>
                  <a:gd name="T66" fmla="*/ 22 w 71"/>
                  <a:gd name="T67" fmla="*/ 11 h 53"/>
                  <a:gd name="T68" fmla="*/ 30 w 71"/>
                  <a:gd name="T69" fmla="*/ 16 h 53"/>
                  <a:gd name="T70" fmla="*/ 36 w 71"/>
                  <a:gd name="T71" fmla="*/ 21 h 53"/>
                  <a:gd name="T72" fmla="*/ 39 w 71"/>
                  <a:gd name="T73" fmla="*/ 24 h 53"/>
                  <a:gd name="T74" fmla="*/ 54 w 71"/>
                  <a:gd name="T75" fmla="*/ 36 h 53"/>
                  <a:gd name="T76" fmla="*/ 50 w 71"/>
                  <a:gd name="T77" fmla="*/ 36 h 53"/>
                  <a:gd name="T78" fmla="*/ 36 w 71"/>
                  <a:gd name="T79" fmla="*/ 26 h 53"/>
                  <a:gd name="T80" fmla="*/ 33 w 71"/>
                  <a:gd name="T81" fmla="*/ 24 h 53"/>
                  <a:gd name="T82" fmla="*/ 30 w 71"/>
                  <a:gd name="T83" fmla="*/ 20 h 53"/>
                  <a:gd name="T84" fmla="*/ 19 w 71"/>
                  <a:gd name="T85" fmla="*/ 16 h 53"/>
                  <a:gd name="T86" fmla="*/ 14 w 71"/>
                  <a:gd name="T87" fmla="*/ 14 h 53"/>
                  <a:gd name="T88" fmla="*/ 12 w 71"/>
                  <a:gd name="T89" fmla="*/ 15 h 53"/>
                  <a:gd name="T90" fmla="*/ 19 w 71"/>
                  <a:gd name="T91" fmla="*/ 18 h 53"/>
                  <a:gd name="T92" fmla="*/ 30 w 71"/>
                  <a:gd name="T93" fmla="*/ 26 h 53"/>
                  <a:gd name="T94" fmla="*/ 16 w 71"/>
                  <a:gd name="T95" fmla="*/ 18 h 53"/>
                  <a:gd name="T96" fmla="*/ 11 w 71"/>
                  <a:gd name="T97" fmla="*/ 17 h 53"/>
                  <a:gd name="T98" fmla="*/ 9 w 71"/>
                  <a:gd name="T99" fmla="*/ 18 h 53"/>
                  <a:gd name="T100" fmla="*/ 12 w 71"/>
                  <a:gd name="T101" fmla="*/ 19 h 53"/>
                  <a:gd name="T102" fmla="*/ 20 w 71"/>
                  <a:gd name="T103" fmla="*/ 23 h 53"/>
                  <a:gd name="T104" fmla="*/ 27 w 71"/>
                  <a:gd name="T105" fmla="*/ 26 h 53"/>
                  <a:gd name="T106" fmla="*/ 22 w 71"/>
                  <a:gd name="T107" fmla="*/ 26 h 53"/>
                  <a:gd name="T108" fmla="*/ 9 w 71"/>
                  <a:gd name="T109" fmla="*/ 20 h 53"/>
                  <a:gd name="T110" fmla="*/ 5 w 71"/>
                  <a:gd name="T111" fmla="*/ 21 h 53"/>
                  <a:gd name="T112" fmla="*/ 11 w 71"/>
                  <a:gd name="T113" fmla="*/ 23 h 53"/>
                  <a:gd name="T114" fmla="*/ 14 w 71"/>
                  <a:gd name="T115" fmla="*/ 26 h 53"/>
                  <a:gd name="T116" fmla="*/ 2 w 71"/>
                  <a:gd name="T117" fmla="*/ 2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1" h="53">
                    <a:moveTo>
                      <a:pt x="2" y="23"/>
                    </a:moveTo>
                    <a:lnTo>
                      <a:pt x="0" y="26"/>
                    </a:lnTo>
                    <a:lnTo>
                      <a:pt x="19" y="37"/>
                    </a:lnTo>
                    <a:lnTo>
                      <a:pt x="30" y="41"/>
                    </a:lnTo>
                    <a:lnTo>
                      <a:pt x="36" y="44"/>
                    </a:lnTo>
                    <a:lnTo>
                      <a:pt x="46" y="47"/>
                    </a:lnTo>
                    <a:lnTo>
                      <a:pt x="57" y="50"/>
                    </a:lnTo>
                    <a:lnTo>
                      <a:pt x="62" y="52"/>
                    </a:lnTo>
                    <a:lnTo>
                      <a:pt x="66" y="52"/>
                    </a:lnTo>
                    <a:lnTo>
                      <a:pt x="68" y="50"/>
                    </a:lnTo>
                    <a:lnTo>
                      <a:pt x="70" y="47"/>
                    </a:lnTo>
                    <a:lnTo>
                      <a:pt x="68" y="42"/>
                    </a:lnTo>
                    <a:lnTo>
                      <a:pt x="66" y="40"/>
                    </a:lnTo>
                    <a:lnTo>
                      <a:pt x="65" y="39"/>
                    </a:lnTo>
                    <a:lnTo>
                      <a:pt x="59" y="31"/>
                    </a:lnTo>
                    <a:lnTo>
                      <a:pt x="54" y="24"/>
                    </a:lnTo>
                    <a:lnTo>
                      <a:pt x="47" y="19"/>
                    </a:lnTo>
                    <a:lnTo>
                      <a:pt x="46" y="15"/>
                    </a:lnTo>
                    <a:lnTo>
                      <a:pt x="44" y="15"/>
                    </a:lnTo>
                    <a:lnTo>
                      <a:pt x="44" y="17"/>
                    </a:lnTo>
                    <a:lnTo>
                      <a:pt x="47" y="20"/>
                    </a:lnTo>
                    <a:lnTo>
                      <a:pt x="40" y="15"/>
                    </a:lnTo>
                    <a:lnTo>
                      <a:pt x="36" y="10"/>
                    </a:lnTo>
                    <a:lnTo>
                      <a:pt x="26" y="5"/>
                    </a:lnTo>
                    <a:lnTo>
                      <a:pt x="22" y="0"/>
                    </a:lnTo>
                    <a:lnTo>
                      <a:pt x="19" y="2"/>
                    </a:lnTo>
                    <a:lnTo>
                      <a:pt x="23" y="6"/>
                    </a:lnTo>
                    <a:lnTo>
                      <a:pt x="33" y="11"/>
                    </a:lnTo>
                    <a:lnTo>
                      <a:pt x="47" y="26"/>
                    </a:lnTo>
                    <a:lnTo>
                      <a:pt x="30" y="13"/>
                    </a:lnTo>
                    <a:lnTo>
                      <a:pt x="17" y="6"/>
                    </a:lnTo>
                    <a:lnTo>
                      <a:pt x="14" y="8"/>
                    </a:lnTo>
                    <a:lnTo>
                      <a:pt x="19" y="11"/>
                    </a:lnTo>
                    <a:lnTo>
                      <a:pt x="22" y="11"/>
                    </a:lnTo>
                    <a:lnTo>
                      <a:pt x="30" y="16"/>
                    </a:lnTo>
                    <a:lnTo>
                      <a:pt x="36" y="21"/>
                    </a:lnTo>
                    <a:lnTo>
                      <a:pt x="39" y="24"/>
                    </a:lnTo>
                    <a:lnTo>
                      <a:pt x="54" y="36"/>
                    </a:lnTo>
                    <a:lnTo>
                      <a:pt x="50" y="36"/>
                    </a:lnTo>
                    <a:lnTo>
                      <a:pt x="36" y="26"/>
                    </a:lnTo>
                    <a:lnTo>
                      <a:pt x="33" y="24"/>
                    </a:lnTo>
                    <a:lnTo>
                      <a:pt x="30" y="20"/>
                    </a:lnTo>
                    <a:lnTo>
                      <a:pt x="19" y="16"/>
                    </a:lnTo>
                    <a:lnTo>
                      <a:pt x="14" y="14"/>
                    </a:lnTo>
                    <a:lnTo>
                      <a:pt x="12" y="15"/>
                    </a:lnTo>
                    <a:lnTo>
                      <a:pt x="19" y="18"/>
                    </a:lnTo>
                    <a:lnTo>
                      <a:pt x="30" y="26"/>
                    </a:lnTo>
                    <a:lnTo>
                      <a:pt x="16" y="18"/>
                    </a:lnTo>
                    <a:lnTo>
                      <a:pt x="11" y="17"/>
                    </a:lnTo>
                    <a:lnTo>
                      <a:pt x="9" y="18"/>
                    </a:lnTo>
                    <a:lnTo>
                      <a:pt x="12" y="19"/>
                    </a:lnTo>
                    <a:lnTo>
                      <a:pt x="20" y="23"/>
                    </a:lnTo>
                    <a:lnTo>
                      <a:pt x="27" y="26"/>
                    </a:lnTo>
                    <a:lnTo>
                      <a:pt x="22" y="26"/>
                    </a:lnTo>
                    <a:lnTo>
                      <a:pt x="9" y="20"/>
                    </a:lnTo>
                    <a:lnTo>
                      <a:pt x="5" y="21"/>
                    </a:lnTo>
                    <a:lnTo>
                      <a:pt x="11" y="23"/>
                    </a:lnTo>
                    <a:lnTo>
                      <a:pt x="14" y="26"/>
                    </a:lnTo>
                    <a:lnTo>
                      <a:pt x="2" y="23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</p:grpSp>
        <p:grpSp>
          <p:nvGrpSpPr>
            <p:cNvPr id="1042" name="Group 46"/>
            <p:cNvGrpSpPr>
              <a:grpSpLocks/>
            </p:cNvGrpSpPr>
            <p:nvPr/>
          </p:nvGrpSpPr>
          <p:grpSpPr bwMode="auto">
            <a:xfrm>
              <a:off x="6265" y="4016"/>
              <a:ext cx="16" cy="5"/>
              <a:chOff x="6265" y="4016"/>
              <a:chExt cx="16" cy="5"/>
            </a:xfrm>
          </p:grpSpPr>
          <p:sp>
            <p:nvSpPr>
              <p:cNvPr id="1068" name="Oval 44"/>
              <p:cNvSpPr>
                <a:spLocks noChangeArrowheads="1"/>
              </p:cNvSpPr>
              <p:nvPr/>
            </p:nvSpPr>
            <p:spPr bwMode="auto">
              <a:xfrm>
                <a:off x="6265" y="4017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  <p:sp>
            <p:nvSpPr>
              <p:cNvPr id="1069" name="Oval 45"/>
              <p:cNvSpPr>
                <a:spLocks noChangeArrowheads="1"/>
              </p:cNvSpPr>
              <p:nvPr/>
            </p:nvSpPr>
            <p:spPr bwMode="auto">
              <a:xfrm>
                <a:off x="6265" y="4016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nb-NO">
                  <a:ea typeface="ＭＳ Ｐゴシック" charset="0"/>
                </a:endParaRPr>
              </a:p>
            </p:txBody>
          </p:sp>
        </p:grpSp>
      </p:grp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B20588BB-D0B1-0B92-6351-DC18253FAA9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77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Følsomhet Intern (gul)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charset="2"/>
        <a:buChar char="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charset="2"/>
        <a:buChar char="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3050" y="2276475"/>
            <a:ext cx="7391400" cy="1441450"/>
          </a:xfrm>
        </p:spPr>
        <p:txBody>
          <a:bodyPr/>
          <a:lstStyle/>
          <a:p>
            <a:pPr algn="ctr" defTabSz="901700">
              <a:defRPr/>
            </a:pPr>
            <a:r>
              <a:rPr lang="nn-NO" sz="6000" b="1" dirty="0" err="1">
                <a:cs typeface="+mj-cs"/>
              </a:rPr>
              <a:t>Imprinting</a:t>
            </a:r>
            <a:endParaRPr lang="nn-NO" sz="6000" dirty="0">
              <a:cs typeface="+mj-cs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840038" y="4508500"/>
            <a:ext cx="47085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nn-NO" sz="1800" i="1" dirty="0">
                <a:latin typeface="Times" charset="0"/>
                <a:ea typeface="ＭＳ Ｐゴシック" charset="0"/>
              </a:rPr>
              <a:t>Gunnar Houge</a:t>
            </a:r>
            <a:br>
              <a:rPr lang="nn-NO" sz="1800" i="1" dirty="0">
                <a:latin typeface="Times" charset="0"/>
                <a:ea typeface="ＭＳ Ｐゴシック" charset="0"/>
              </a:rPr>
            </a:br>
            <a:r>
              <a:rPr lang="nn-NO" sz="1800" i="1" dirty="0">
                <a:latin typeface="Times" charset="0"/>
                <a:ea typeface="ＭＳ Ｐゴシック" charset="0"/>
              </a:rPr>
              <a:t>Spesialist i medisinsk genetikk</a:t>
            </a:r>
          </a:p>
          <a:p>
            <a:pPr algn="ctr">
              <a:defRPr/>
            </a:pPr>
            <a:r>
              <a:rPr lang="nn-NO" sz="1800" i="1" dirty="0">
                <a:latin typeface="Times" charset="0"/>
                <a:ea typeface="ＭＳ Ｐゴシック" charset="0"/>
              </a:rPr>
              <a:t>Leder i NorPreM-HV</a:t>
            </a:r>
            <a:endParaRPr lang="nb-NO" sz="1800" i="1" dirty="0">
              <a:latin typeface="Times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Rectangle 3"/>
          <p:cNvSpPr>
            <a:spLocks noChangeArrowheads="1"/>
          </p:cNvSpPr>
          <p:nvPr/>
        </p:nvSpPr>
        <p:spPr bwMode="auto">
          <a:xfrm>
            <a:off x="2362200" y="2590800"/>
            <a:ext cx="152400" cy="2057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2" name="Rectangle 4" descr="Wide downward diagonal"/>
          <p:cNvSpPr>
            <a:spLocks noChangeArrowheads="1"/>
          </p:cNvSpPr>
          <p:nvPr/>
        </p:nvSpPr>
        <p:spPr bwMode="auto">
          <a:xfrm>
            <a:off x="2362200" y="3048000"/>
            <a:ext cx="152400" cy="395288"/>
          </a:xfrm>
          <a:prstGeom prst="rect">
            <a:avLst/>
          </a:prstGeom>
          <a:pattFill prst="wdDnDiag">
            <a:fgClr>
              <a:schemeClr val="accent1"/>
            </a:fgClr>
            <a:bgClr>
              <a:schemeClr val="tx1"/>
            </a:bgClr>
          </a:patt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2362200" y="2971800"/>
            <a:ext cx="152400" cy="98425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4" name="Rectangle 6"/>
          <p:cNvSpPr>
            <a:spLocks noChangeArrowheads="1"/>
          </p:cNvSpPr>
          <p:nvPr/>
        </p:nvSpPr>
        <p:spPr bwMode="auto">
          <a:xfrm>
            <a:off x="2362200" y="3352800"/>
            <a:ext cx="152400" cy="98425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5" name="Rectangle 7"/>
          <p:cNvSpPr>
            <a:spLocks noChangeArrowheads="1"/>
          </p:cNvSpPr>
          <p:nvPr/>
        </p:nvSpPr>
        <p:spPr bwMode="auto">
          <a:xfrm>
            <a:off x="2667000" y="2951584"/>
            <a:ext cx="152400" cy="2057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6" name="Rectangle 8" descr="Wide downward diagonal"/>
          <p:cNvSpPr>
            <a:spLocks noChangeArrowheads="1"/>
          </p:cNvSpPr>
          <p:nvPr/>
        </p:nvSpPr>
        <p:spPr bwMode="auto">
          <a:xfrm>
            <a:off x="2667000" y="3408784"/>
            <a:ext cx="152400" cy="395288"/>
          </a:xfrm>
          <a:prstGeom prst="rect">
            <a:avLst/>
          </a:prstGeom>
          <a:pattFill prst="wdDnDiag">
            <a:fgClr>
              <a:schemeClr val="accent1"/>
            </a:fgClr>
            <a:bgClr>
              <a:schemeClr val="tx1"/>
            </a:bgClr>
          </a:patt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7" name="Rectangle 9"/>
          <p:cNvSpPr>
            <a:spLocks noChangeArrowheads="1"/>
          </p:cNvSpPr>
          <p:nvPr/>
        </p:nvSpPr>
        <p:spPr bwMode="auto">
          <a:xfrm>
            <a:off x="2667000" y="3332584"/>
            <a:ext cx="152400" cy="98425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8" name="Rectangle 10"/>
          <p:cNvSpPr>
            <a:spLocks noChangeArrowheads="1"/>
          </p:cNvSpPr>
          <p:nvPr/>
        </p:nvSpPr>
        <p:spPr bwMode="auto">
          <a:xfrm>
            <a:off x="2667000" y="3713584"/>
            <a:ext cx="152400" cy="98425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79" name="Rectangle 11"/>
          <p:cNvSpPr>
            <a:spLocks noChangeArrowheads="1"/>
          </p:cNvSpPr>
          <p:nvPr/>
        </p:nvSpPr>
        <p:spPr bwMode="auto">
          <a:xfrm>
            <a:off x="2362200" y="2819400"/>
            <a:ext cx="152400" cy="9842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80" name="Rectangle 12"/>
          <p:cNvSpPr>
            <a:spLocks noChangeArrowheads="1"/>
          </p:cNvSpPr>
          <p:nvPr/>
        </p:nvSpPr>
        <p:spPr bwMode="auto">
          <a:xfrm>
            <a:off x="2667000" y="3180184"/>
            <a:ext cx="152400" cy="9842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1981200" y="2743200"/>
            <a:ext cx="3952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200">
                <a:ea typeface="ＭＳ Ｐゴシック" charset="0"/>
              </a:rPr>
              <a:t>cen</a:t>
            </a: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2895600" y="2971800"/>
            <a:ext cx="1504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>
                <a:ea typeface="ＭＳ Ｐゴシック" charset="0"/>
              </a:rPr>
              <a:t>15q11-q13</a:t>
            </a:r>
          </a:p>
        </p:txBody>
      </p:sp>
      <p:sp>
        <p:nvSpPr>
          <p:cNvPr id="211983" name="Oval 15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84" name="Oval 16"/>
          <p:cNvSpPr>
            <a:spLocks noChangeArrowheads="1"/>
          </p:cNvSpPr>
          <p:nvPr/>
        </p:nvSpPr>
        <p:spPr bwMode="auto">
          <a:xfrm>
            <a:off x="2590800" y="2799184"/>
            <a:ext cx="152400" cy="152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85" name="Oval 17"/>
          <p:cNvSpPr>
            <a:spLocks noChangeArrowheads="1"/>
          </p:cNvSpPr>
          <p:nvPr/>
        </p:nvSpPr>
        <p:spPr bwMode="auto">
          <a:xfrm>
            <a:off x="2743200" y="2799184"/>
            <a:ext cx="152400" cy="152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86" name="Oval 18"/>
          <p:cNvSpPr>
            <a:spLocks noChangeArrowheads="1"/>
          </p:cNvSpPr>
          <p:nvPr/>
        </p:nvSpPr>
        <p:spPr bwMode="auto">
          <a:xfrm>
            <a:off x="2438400" y="2438400"/>
            <a:ext cx="152400" cy="152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87" name="Rectangle 19" descr="Wide upward diagonal"/>
          <p:cNvSpPr>
            <a:spLocks noChangeArrowheads="1"/>
          </p:cNvSpPr>
          <p:nvPr/>
        </p:nvSpPr>
        <p:spPr bwMode="auto">
          <a:xfrm>
            <a:off x="2362200" y="4572000"/>
            <a:ext cx="152400" cy="152400"/>
          </a:xfrm>
          <a:prstGeom prst="rect">
            <a:avLst/>
          </a:prstGeom>
          <a:pattFill prst="wdUpDiag">
            <a:fgClr>
              <a:schemeClr val="accent1"/>
            </a:fgClr>
            <a:bgClr>
              <a:srgbClr val="000F40"/>
            </a:bgClr>
          </a:patt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11988" name="Rectangle 20" descr="Wide upward diagonal"/>
          <p:cNvSpPr>
            <a:spLocks noChangeArrowheads="1"/>
          </p:cNvSpPr>
          <p:nvPr/>
        </p:nvSpPr>
        <p:spPr bwMode="auto">
          <a:xfrm>
            <a:off x="2667000" y="4932784"/>
            <a:ext cx="152400" cy="152400"/>
          </a:xfrm>
          <a:prstGeom prst="rect">
            <a:avLst/>
          </a:prstGeom>
          <a:pattFill prst="wdUpDiag">
            <a:fgClr>
              <a:schemeClr val="accent1"/>
            </a:fgClr>
            <a:bgClr>
              <a:srgbClr val="000F40"/>
            </a:bgClr>
          </a:patt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grpSp>
        <p:nvGrpSpPr>
          <p:cNvPr id="211989" name="Group 21"/>
          <p:cNvGrpSpPr>
            <a:grpSpLocks/>
          </p:cNvGrpSpPr>
          <p:nvPr/>
        </p:nvGrpSpPr>
        <p:grpSpPr bwMode="auto">
          <a:xfrm>
            <a:off x="4195763" y="2514600"/>
            <a:ext cx="3500437" cy="2743200"/>
            <a:chOff x="1779" y="2112"/>
            <a:chExt cx="2205" cy="1728"/>
          </a:xfrm>
        </p:grpSpPr>
        <p:sp>
          <p:nvSpPr>
            <p:cNvPr id="211990" name="Rectangle 22"/>
            <p:cNvSpPr>
              <a:spLocks noChangeArrowheads="1"/>
            </p:cNvSpPr>
            <p:nvPr/>
          </p:nvSpPr>
          <p:spPr bwMode="auto">
            <a:xfrm>
              <a:off x="2304" y="2208"/>
              <a:ext cx="96" cy="1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1" name="Rectangle 23"/>
            <p:cNvSpPr>
              <a:spLocks noChangeArrowheads="1"/>
            </p:cNvSpPr>
            <p:nvPr/>
          </p:nvSpPr>
          <p:spPr bwMode="auto">
            <a:xfrm>
              <a:off x="2304" y="244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2" name="Rectangle 24"/>
            <p:cNvSpPr>
              <a:spLocks noChangeArrowheads="1"/>
            </p:cNvSpPr>
            <p:nvPr/>
          </p:nvSpPr>
          <p:spPr bwMode="auto">
            <a:xfrm>
              <a:off x="2304" y="2352"/>
              <a:ext cx="96" cy="6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3" name="Rectangle 25"/>
            <p:cNvSpPr>
              <a:spLocks noChangeArrowheads="1"/>
            </p:cNvSpPr>
            <p:nvPr/>
          </p:nvSpPr>
          <p:spPr bwMode="auto">
            <a:xfrm>
              <a:off x="2832" y="2208"/>
              <a:ext cx="96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4" name="Rectangle 26" descr="Wide upward diagonal"/>
            <p:cNvSpPr>
              <a:spLocks noChangeArrowheads="1"/>
            </p:cNvSpPr>
            <p:nvPr/>
          </p:nvSpPr>
          <p:spPr bwMode="auto">
            <a:xfrm>
              <a:off x="2832" y="2496"/>
              <a:ext cx="96" cy="24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5" name="Rectangle 27"/>
            <p:cNvSpPr>
              <a:spLocks noChangeArrowheads="1"/>
            </p:cNvSpPr>
            <p:nvPr/>
          </p:nvSpPr>
          <p:spPr bwMode="auto">
            <a:xfrm>
              <a:off x="2832" y="244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6" name="Rectangle 28"/>
            <p:cNvSpPr>
              <a:spLocks noChangeArrowheads="1"/>
            </p:cNvSpPr>
            <p:nvPr/>
          </p:nvSpPr>
          <p:spPr bwMode="auto">
            <a:xfrm>
              <a:off x="2832" y="2352"/>
              <a:ext cx="96" cy="6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7" name="Text Box 29"/>
            <p:cNvSpPr txBox="1">
              <a:spLocks noChangeArrowheads="1"/>
            </p:cNvSpPr>
            <p:nvPr/>
          </p:nvSpPr>
          <p:spPr bwMode="auto">
            <a:xfrm>
              <a:off x="2496" y="2400"/>
              <a:ext cx="25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dirty="0">
                  <a:ea typeface="ＭＳ Ｐゴシック" charset="0"/>
                </a:rPr>
                <a:t>el</a:t>
              </a:r>
            </a:p>
          </p:txBody>
        </p:sp>
        <p:sp>
          <p:nvSpPr>
            <p:cNvPr id="211998" name="Line 30"/>
            <p:cNvSpPr>
              <a:spLocks noChangeShapeType="1"/>
            </p:cNvSpPr>
            <p:nvPr/>
          </p:nvSpPr>
          <p:spPr bwMode="auto">
            <a:xfrm>
              <a:off x="1920" y="2544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1999" name="Rectangle 31" descr="Wide upward diagonal"/>
            <p:cNvSpPr>
              <a:spLocks noChangeArrowheads="1"/>
            </p:cNvSpPr>
            <p:nvPr/>
          </p:nvSpPr>
          <p:spPr bwMode="auto">
            <a:xfrm>
              <a:off x="2832" y="2736"/>
              <a:ext cx="96" cy="24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0" name="Rectangle 32"/>
            <p:cNvSpPr>
              <a:spLocks noChangeArrowheads="1"/>
            </p:cNvSpPr>
            <p:nvPr/>
          </p:nvSpPr>
          <p:spPr bwMode="auto">
            <a:xfrm>
              <a:off x="2832" y="292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1" name="Rectangle 33"/>
            <p:cNvSpPr>
              <a:spLocks noChangeArrowheads="1"/>
            </p:cNvSpPr>
            <p:nvPr/>
          </p:nvSpPr>
          <p:spPr bwMode="auto">
            <a:xfrm>
              <a:off x="2832" y="268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2" name="Text Box 34"/>
            <p:cNvSpPr txBox="1">
              <a:spLocks noChangeArrowheads="1"/>
            </p:cNvSpPr>
            <p:nvPr/>
          </p:nvSpPr>
          <p:spPr bwMode="auto">
            <a:xfrm>
              <a:off x="1779" y="3278"/>
              <a:ext cx="85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nb-NO" dirty="0" err="1">
                  <a:ea typeface="ＭＳ Ｐゴシック" charset="0"/>
                </a:rPr>
                <a:t>pat</a:t>
              </a:r>
              <a:r>
                <a:rPr lang="nb-NO" dirty="0">
                  <a:ea typeface="ＭＳ Ｐゴシック" charset="0"/>
                </a:rPr>
                <a:t>: PWS</a:t>
              </a:r>
              <a:br>
                <a:rPr lang="nb-NO" dirty="0">
                  <a:ea typeface="ＭＳ Ｐゴシック" charset="0"/>
                </a:rPr>
              </a:br>
              <a:r>
                <a:rPr lang="nb-NO" dirty="0">
                  <a:ea typeface="ＭＳ Ｐゴシック" charset="0"/>
                </a:rPr>
                <a:t>mat: AS</a:t>
              </a:r>
            </a:p>
          </p:txBody>
        </p:sp>
        <p:sp>
          <p:nvSpPr>
            <p:cNvPr id="212003" name="Oval 35"/>
            <p:cNvSpPr>
              <a:spLocks noChangeArrowheads="1"/>
            </p:cNvSpPr>
            <p:nvPr/>
          </p:nvSpPr>
          <p:spPr bwMode="auto">
            <a:xfrm>
              <a:off x="2256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4" name="Oval 36"/>
            <p:cNvSpPr>
              <a:spLocks noChangeArrowheads="1"/>
            </p:cNvSpPr>
            <p:nvPr/>
          </p:nvSpPr>
          <p:spPr bwMode="auto">
            <a:xfrm>
              <a:off x="2352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5" name="Oval 37"/>
            <p:cNvSpPr>
              <a:spLocks noChangeArrowheads="1"/>
            </p:cNvSpPr>
            <p:nvPr/>
          </p:nvSpPr>
          <p:spPr bwMode="auto">
            <a:xfrm>
              <a:off x="2784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6" name="Oval 38"/>
            <p:cNvSpPr>
              <a:spLocks noChangeArrowheads="1"/>
            </p:cNvSpPr>
            <p:nvPr/>
          </p:nvSpPr>
          <p:spPr bwMode="auto">
            <a:xfrm>
              <a:off x="2880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7" name="Text Box 39"/>
            <p:cNvSpPr txBox="1">
              <a:spLocks noChangeArrowheads="1"/>
            </p:cNvSpPr>
            <p:nvPr/>
          </p:nvSpPr>
          <p:spPr bwMode="auto">
            <a:xfrm>
              <a:off x="2976" y="2400"/>
              <a:ext cx="25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dirty="0">
                  <a:ea typeface="ＭＳ Ｐゴシック" charset="0"/>
                </a:rPr>
                <a:t>el</a:t>
              </a:r>
            </a:p>
          </p:txBody>
        </p:sp>
        <p:sp>
          <p:nvSpPr>
            <p:cNvPr id="212008" name="Rectangle 40"/>
            <p:cNvSpPr>
              <a:spLocks noChangeArrowheads="1"/>
            </p:cNvSpPr>
            <p:nvPr/>
          </p:nvSpPr>
          <p:spPr bwMode="auto">
            <a:xfrm>
              <a:off x="3312" y="2208"/>
              <a:ext cx="96" cy="1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09" name="Rectangle 41" descr="Wide upward diagonal"/>
            <p:cNvSpPr>
              <a:spLocks noChangeArrowheads="1"/>
            </p:cNvSpPr>
            <p:nvPr/>
          </p:nvSpPr>
          <p:spPr bwMode="auto">
            <a:xfrm>
              <a:off x="3312" y="2496"/>
              <a:ext cx="96" cy="24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0" name="Rectangle 42"/>
            <p:cNvSpPr>
              <a:spLocks noChangeArrowheads="1"/>
            </p:cNvSpPr>
            <p:nvPr/>
          </p:nvSpPr>
          <p:spPr bwMode="auto">
            <a:xfrm>
              <a:off x="3312" y="244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1" name="Rectangle 43"/>
            <p:cNvSpPr>
              <a:spLocks noChangeArrowheads="1"/>
            </p:cNvSpPr>
            <p:nvPr/>
          </p:nvSpPr>
          <p:spPr bwMode="auto">
            <a:xfrm>
              <a:off x="3312" y="2352"/>
              <a:ext cx="96" cy="6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2" name="Rectangle 44" descr="Wide upward diagonal"/>
            <p:cNvSpPr>
              <a:spLocks noChangeArrowheads="1"/>
            </p:cNvSpPr>
            <p:nvPr/>
          </p:nvSpPr>
          <p:spPr bwMode="auto">
            <a:xfrm>
              <a:off x="3312" y="2736"/>
              <a:ext cx="96" cy="24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3" name="Rectangle 45"/>
            <p:cNvSpPr>
              <a:spLocks noChangeArrowheads="1"/>
            </p:cNvSpPr>
            <p:nvPr/>
          </p:nvSpPr>
          <p:spPr bwMode="auto">
            <a:xfrm>
              <a:off x="3312" y="292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4" name="Rectangle 46"/>
            <p:cNvSpPr>
              <a:spLocks noChangeArrowheads="1"/>
            </p:cNvSpPr>
            <p:nvPr/>
          </p:nvSpPr>
          <p:spPr bwMode="auto">
            <a:xfrm>
              <a:off x="3312" y="268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5" name="Oval 47"/>
            <p:cNvSpPr>
              <a:spLocks noChangeArrowheads="1"/>
            </p:cNvSpPr>
            <p:nvPr/>
          </p:nvSpPr>
          <p:spPr bwMode="auto">
            <a:xfrm>
              <a:off x="3264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6" name="Oval 48"/>
            <p:cNvSpPr>
              <a:spLocks noChangeArrowheads="1"/>
            </p:cNvSpPr>
            <p:nvPr/>
          </p:nvSpPr>
          <p:spPr bwMode="auto">
            <a:xfrm>
              <a:off x="3360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7" name="Rectangle 49"/>
            <p:cNvSpPr>
              <a:spLocks noChangeArrowheads="1"/>
            </p:cNvSpPr>
            <p:nvPr/>
          </p:nvSpPr>
          <p:spPr bwMode="auto">
            <a:xfrm flipV="1">
              <a:off x="3312" y="3024"/>
              <a:ext cx="96" cy="6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8" name="Rectangle 50"/>
            <p:cNvSpPr>
              <a:spLocks noChangeArrowheads="1"/>
            </p:cNvSpPr>
            <p:nvPr/>
          </p:nvSpPr>
          <p:spPr bwMode="auto">
            <a:xfrm flipV="1">
              <a:off x="3312" y="292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19" name="Oval 51"/>
            <p:cNvSpPr>
              <a:spLocks noChangeArrowheads="1"/>
            </p:cNvSpPr>
            <p:nvPr/>
          </p:nvSpPr>
          <p:spPr bwMode="auto">
            <a:xfrm flipV="1">
              <a:off x="3264" y="3264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0" name="Oval 52"/>
            <p:cNvSpPr>
              <a:spLocks noChangeArrowheads="1"/>
            </p:cNvSpPr>
            <p:nvPr/>
          </p:nvSpPr>
          <p:spPr bwMode="auto">
            <a:xfrm flipV="1">
              <a:off x="3360" y="3264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1" name="Rectangle 53" descr="Wide upward diagonal"/>
            <p:cNvSpPr>
              <a:spLocks noChangeArrowheads="1"/>
            </p:cNvSpPr>
            <p:nvPr/>
          </p:nvSpPr>
          <p:spPr bwMode="auto">
            <a:xfrm>
              <a:off x="2304" y="3216"/>
              <a:ext cx="96" cy="96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rgbClr val="000F40"/>
              </a:bgClr>
            </a:patt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2" name="Rectangle 54" descr="Wide upward diagonal"/>
            <p:cNvSpPr>
              <a:spLocks noChangeArrowheads="1"/>
            </p:cNvSpPr>
            <p:nvPr/>
          </p:nvSpPr>
          <p:spPr bwMode="auto">
            <a:xfrm>
              <a:off x="2832" y="3744"/>
              <a:ext cx="96" cy="96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rgbClr val="000F40"/>
              </a:bgClr>
            </a:patt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3" name="Rectangle 55"/>
            <p:cNvSpPr>
              <a:spLocks noChangeArrowheads="1"/>
            </p:cNvSpPr>
            <p:nvPr/>
          </p:nvSpPr>
          <p:spPr bwMode="auto">
            <a:xfrm>
              <a:off x="3840" y="2208"/>
              <a:ext cx="96" cy="5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4" name="Rectangle 56"/>
            <p:cNvSpPr>
              <a:spLocks noChangeArrowheads="1"/>
            </p:cNvSpPr>
            <p:nvPr/>
          </p:nvSpPr>
          <p:spPr bwMode="auto">
            <a:xfrm>
              <a:off x="3840" y="2448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5" name="Rectangle 57"/>
            <p:cNvSpPr>
              <a:spLocks noChangeArrowheads="1"/>
            </p:cNvSpPr>
            <p:nvPr/>
          </p:nvSpPr>
          <p:spPr bwMode="auto">
            <a:xfrm>
              <a:off x="3840" y="2352"/>
              <a:ext cx="96" cy="6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6" name="Oval 58"/>
            <p:cNvSpPr>
              <a:spLocks noChangeArrowheads="1"/>
            </p:cNvSpPr>
            <p:nvPr/>
          </p:nvSpPr>
          <p:spPr bwMode="auto">
            <a:xfrm>
              <a:off x="3792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7" name="Oval 59"/>
            <p:cNvSpPr>
              <a:spLocks noChangeArrowheads="1"/>
            </p:cNvSpPr>
            <p:nvPr/>
          </p:nvSpPr>
          <p:spPr bwMode="auto">
            <a:xfrm>
              <a:off x="3888" y="2112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8" name="Rectangle 60"/>
            <p:cNvSpPr>
              <a:spLocks noChangeArrowheads="1"/>
            </p:cNvSpPr>
            <p:nvPr/>
          </p:nvSpPr>
          <p:spPr bwMode="auto">
            <a:xfrm flipV="1">
              <a:off x="3840" y="2544"/>
              <a:ext cx="96" cy="6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29" name="Oval 61"/>
            <p:cNvSpPr>
              <a:spLocks noChangeArrowheads="1"/>
            </p:cNvSpPr>
            <p:nvPr/>
          </p:nvSpPr>
          <p:spPr bwMode="auto">
            <a:xfrm flipV="1">
              <a:off x="3792" y="2784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30" name="Oval 62"/>
            <p:cNvSpPr>
              <a:spLocks noChangeArrowheads="1"/>
            </p:cNvSpPr>
            <p:nvPr/>
          </p:nvSpPr>
          <p:spPr bwMode="auto">
            <a:xfrm flipV="1">
              <a:off x="3888" y="2784"/>
              <a:ext cx="96" cy="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12031" name="Text Box 63"/>
            <p:cNvSpPr txBox="1">
              <a:spLocks noChangeArrowheads="1"/>
            </p:cNvSpPr>
            <p:nvPr/>
          </p:nvSpPr>
          <p:spPr bwMode="auto">
            <a:xfrm>
              <a:off x="3456" y="2400"/>
              <a:ext cx="25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dirty="0">
                  <a:ea typeface="ＭＳ Ｐゴシック" charset="0"/>
                </a:rPr>
                <a:t>el</a:t>
              </a:r>
            </a:p>
          </p:txBody>
        </p:sp>
      </p:grpSp>
      <p:sp>
        <p:nvSpPr>
          <p:cNvPr id="212075" name="Text Box 107"/>
          <p:cNvSpPr txBox="1">
            <a:spLocks noChangeArrowheads="1"/>
          </p:cNvSpPr>
          <p:nvPr/>
        </p:nvSpPr>
        <p:spPr bwMode="auto">
          <a:xfrm>
            <a:off x="6985794" y="3744119"/>
            <a:ext cx="22765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dirty="0">
                <a:ea typeface="ＭＳ Ｐゴシック" charset="0"/>
              </a:rPr>
              <a:t>Normal fenotype</a:t>
            </a:r>
          </a:p>
        </p:txBody>
      </p:sp>
      <p:sp>
        <p:nvSpPr>
          <p:cNvPr id="212076" name="Text Box 108"/>
          <p:cNvSpPr txBox="1">
            <a:spLocks noChangeArrowheads="1"/>
          </p:cNvSpPr>
          <p:nvPr/>
        </p:nvSpPr>
        <p:spPr bwMode="auto">
          <a:xfrm>
            <a:off x="5046371" y="5343951"/>
            <a:ext cx="31660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nb-NO" dirty="0" err="1">
                <a:ea typeface="ＭＳ Ｐゴシック" charset="0"/>
              </a:rPr>
              <a:t>Dup</a:t>
            </a:r>
            <a:r>
              <a:rPr lang="nb-NO" dirty="0">
                <a:ea typeface="ＭＳ Ｐゴシック" charset="0"/>
              </a:rPr>
              <a:t> 15q11q13 syndrom</a:t>
            </a:r>
            <a:br>
              <a:rPr lang="nb-NO" dirty="0">
                <a:ea typeface="ＭＳ Ｐゴシック" charset="0"/>
              </a:rPr>
            </a:br>
            <a:r>
              <a:rPr lang="nb-NO" dirty="0">
                <a:ea typeface="ＭＳ Ｐゴシック" charset="0"/>
              </a:rPr>
              <a:t>PU+ASD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2762" y="281173"/>
            <a:ext cx="7775575" cy="1176337"/>
          </a:xfrm>
        </p:spPr>
        <p:txBody>
          <a:bodyPr/>
          <a:lstStyle/>
          <a:p>
            <a:r>
              <a:rPr lang="nb-NO" sz="3200" dirty="0"/>
              <a:t>Delesjoner og duplikasjoner av 15q11q13 skyldes LCR-mediert skjev overkrysning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0" y="1772816"/>
            <a:ext cx="10058400" cy="327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65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DAA41263-E779-4E48-0E7F-E73C14D4DA59}"/>
              </a:ext>
            </a:extLst>
          </p:cNvPr>
          <p:cNvSpPr txBox="1"/>
          <p:nvPr/>
        </p:nvSpPr>
        <p:spPr>
          <a:xfrm>
            <a:off x="703823" y="2951946"/>
            <a:ext cx="88793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i="1" dirty="0" err="1"/>
              <a:t>Imprinting</a:t>
            </a:r>
            <a:r>
              <a:rPr lang="nb-NO" sz="2800" i="1" dirty="0"/>
              <a:t> betyr at genets opprinnelse (fra mor eller far)</a:t>
            </a:r>
            <a:br>
              <a:rPr lang="nb-NO" sz="2800" i="1" dirty="0"/>
            </a:br>
            <a:r>
              <a:rPr lang="nb-NO" sz="2800" i="1" dirty="0"/>
              <a:t>bestemmer om det utrykkes – eller ikke – i det aktuelle vevet</a:t>
            </a:r>
          </a:p>
        </p:txBody>
      </p:sp>
    </p:spTree>
    <p:extLst>
      <p:ext uri="{BB962C8B-B14F-4D97-AF65-F5344CB8AC3E}">
        <p14:creationId xmlns:p14="http://schemas.microsoft.com/office/powerpoint/2010/main" val="3549489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DAA41263-E779-4E48-0E7F-E73C14D4DA59}"/>
              </a:ext>
            </a:extLst>
          </p:cNvPr>
          <p:cNvSpPr txBox="1"/>
          <p:nvPr/>
        </p:nvSpPr>
        <p:spPr>
          <a:xfrm>
            <a:off x="703823" y="2951946"/>
            <a:ext cx="872655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i="1" dirty="0" err="1"/>
              <a:t>Imprintede</a:t>
            </a:r>
            <a:r>
              <a:rPr lang="nb-NO" sz="2800" b="1" i="1" dirty="0"/>
              <a:t> gener </a:t>
            </a:r>
            <a:r>
              <a:rPr lang="nb-NO" sz="2800" i="1" dirty="0"/>
              <a:t>befinner seg bare i bestemte områder på </a:t>
            </a:r>
            <a:br>
              <a:rPr lang="nb-NO" sz="2800" i="1" dirty="0"/>
            </a:br>
            <a:r>
              <a:rPr lang="nb-NO" sz="2800" i="1" dirty="0"/>
              <a:t>utvalgte kromosomer: Kromosom 6, 7, 11, 14, 15 og 20.</a:t>
            </a:r>
            <a:br>
              <a:rPr lang="nb-NO" sz="2800" i="1" dirty="0"/>
            </a:br>
            <a:endParaRPr lang="nb-NO" sz="2800" i="1" dirty="0"/>
          </a:p>
          <a:p>
            <a:endParaRPr lang="nb-NO" sz="2800" i="1" dirty="0"/>
          </a:p>
          <a:p>
            <a:endParaRPr lang="nb-NO" sz="2800" i="1" dirty="0"/>
          </a:p>
          <a:p>
            <a:endParaRPr lang="nb-NO" sz="2800" i="1" dirty="0"/>
          </a:p>
          <a:p>
            <a:br>
              <a:rPr lang="nb-NO" sz="2800" i="1" dirty="0"/>
            </a:br>
            <a:r>
              <a:rPr lang="nb-NO" sz="2800" i="1" dirty="0"/>
              <a:t>(merk: </a:t>
            </a:r>
            <a:r>
              <a:rPr lang="nb-NO" sz="2800" i="1" dirty="0" err="1"/>
              <a:t>X</a:t>
            </a:r>
            <a:r>
              <a:rPr lang="nb-NO" sz="2800" i="1" dirty="0"/>
              <a:t>-inaktivering er tilfeldig, </a:t>
            </a:r>
            <a:r>
              <a:rPr lang="nb-NO" sz="2800" i="1" dirty="0" err="1"/>
              <a:t>imprinting</a:t>
            </a:r>
            <a:r>
              <a:rPr lang="nb-NO" sz="2800" i="1" dirty="0"/>
              <a:t> er målrettet) </a:t>
            </a:r>
          </a:p>
        </p:txBody>
      </p:sp>
    </p:spTree>
    <p:extLst>
      <p:ext uri="{BB962C8B-B14F-4D97-AF65-F5344CB8AC3E}">
        <p14:creationId xmlns:p14="http://schemas.microsoft.com/office/powerpoint/2010/main" val="352286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9" name="Line 5"/>
          <p:cNvSpPr>
            <a:spLocks noChangeShapeType="1"/>
          </p:cNvSpPr>
          <p:nvPr/>
        </p:nvSpPr>
        <p:spPr bwMode="auto">
          <a:xfrm>
            <a:off x="4038600" y="1628800"/>
            <a:ext cx="0" cy="914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10" name="Line 6"/>
          <p:cNvSpPr>
            <a:spLocks noChangeShapeType="1"/>
          </p:cNvSpPr>
          <p:nvPr/>
        </p:nvSpPr>
        <p:spPr bwMode="auto">
          <a:xfrm>
            <a:off x="4038600" y="2695600"/>
            <a:ext cx="0" cy="1295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11" name="Oval 7"/>
          <p:cNvSpPr>
            <a:spLocks noChangeArrowheads="1"/>
          </p:cNvSpPr>
          <p:nvPr/>
        </p:nvSpPr>
        <p:spPr bwMode="auto">
          <a:xfrm>
            <a:off x="3962400" y="2543200"/>
            <a:ext cx="152400" cy="1524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nb-NO">
              <a:solidFill>
                <a:schemeClr val="hlink"/>
              </a:solidFill>
              <a:ea typeface="ＭＳ Ｐゴシック" charset="0"/>
            </a:endParaRPr>
          </a:p>
        </p:txBody>
      </p:sp>
      <p:sp>
        <p:nvSpPr>
          <p:cNvPr id="200712" name="Line 8"/>
          <p:cNvSpPr>
            <a:spLocks noChangeShapeType="1"/>
          </p:cNvSpPr>
          <p:nvPr/>
        </p:nvSpPr>
        <p:spPr bwMode="auto">
          <a:xfrm>
            <a:off x="4267200" y="1628800"/>
            <a:ext cx="0" cy="914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13" name="Line 9"/>
          <p:cNvSpPr>
            <a:spLocks noChangeShapeType="1"/>
          </p:cNvSpPr>
          <p:nvPr/>
        </p:nvSpPr>
        <p:spPr bwMode="auto">
          <a:xfrm>
            <a:off x="4267200" y="2695600"/>
            <a:ext cx="0" cy="1295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14" name="Oval 10"/>
          <p:cNvSpPr>
            <a:spLocks noChangeArrowheads="1"/>
          </p:cNvSpPr>
          <p:nvPr/>
        </p:nvSpPr>
        <p:spPr bwMode="auto">
          <a:xfrm>
            <a:off x="4191000" y="2543200"/>
            <a:ext cx="152400" cy="1524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nb-NO">
              <a:solidFill>
                <a:schemeClr val="hlink"/>
              </a:solidFill>
              <a:ea typeface="ＭＳ Ｐゴシック" charset="0"/>
            </a:endParaRPr>
          </a:p>
        </p:txBody>
      </p:sp>
      <p:sp>
        <p:nvSpPr>
          <p:cNvPr id="200720" name="Line 16"/>
          <p:cNvSpPr>
            <a:spLocks noChangeShapeType="1"/>
          </p:cNvSpPr>
          <p:nvPr/>
        </p:nvSpPr>
        <p:spPr bwMode="auto">
          <a:xfrm>
            <a:off x="4648200" y="26194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22" name="Text Box 18"/>
          <p:cNvSpPr txBox="1">
            <a:spLocks noChangeArrowheads="1"/>
          </p:cNvSpPr>
          <p:nvPr/>
        </p:nvSpPr>
        <p:spPr bwMode="auto">
          <a:xfrm>
            <a:off x="681247" y="2033157"/>
            <a:ext cx="29001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dirty="0">
                <a:ea typeface="ＭＳ Ｐゴシック" charset="0"/>
              </a:rPr>
              <a:t>Postzygotisk</a:t>
            </a:r>
            <a:br>
              <a:rPr lang="nb-NO" dirty="0">
                <a:ea typeface="ＭＳ Ｐゴシック" charset="0"/>
              </a:rPr>
            </a:br>
            <a:r>
              <a:rPr lang="nb-NO" dirty="0">
                <a:ea typeface="ＭＳ Ｐゴシック" charset="0"/>
              </a:rPr>
              <a:t>korreksjon av trisomi:</a:t>
            </a:r>
          </a:p>
        </p:txBody>
      </p:sp>
      <p:sp>
        <p:nvSpPr>
          <p:cNvPr id="200723" name="Line 19"/>
          <p:cNvSpPr>
            <a:spLocks noChangeShapeType="1"/>
          </p:cNvSpPr>
          <p:nvPr/>
        </p:nvSpPr>
        <p:spPr bwMode="auto">
          <a:xfrm>
            <a:off x="4572000" y="1628800"/>
            <a:ext cx="0" cy="914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24" name="Line 20"/>
          <p:cNvSpPr>
            <a:spLocks noChangeShapeType="1"/>
          </p:cNvSpPr>
          <p:nvPr/>
        </p:nvSpPr>
        <p:spPr bwMode="auto">
          <a:xfrm>
            <a:off x="4572000" y="2695600"/>
            <a:ext cx="0" cy="1295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25" name="Oval 21"/>
          <p:cNvSpPr>
            <a:spLocks noChangeArrowheads="1"/>
          </p:cNvSpPr>
          <p:nvPr/>
        </p:nvSpPr>
        <p:spPr bwMode="auto">
          <a:xfrm>
            <a:off x="4495800" y="2543200"/>
            <a:ext cx="152400" cy="152400"/>
          </a:xfrm>
          <a:prstGeom prst="ellipse">
            <a:avLst/>
          </a:prstGeom>
          <a:solidFill>
            <a:schemeClr val="hlink"/>
          </a:solidFill>
          <a:ln w="12700">
            <a:solidFill>
              <a:srgbClr val="A2C1FE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nb-NO">
              <a:solidFill>
                <a:schemeClr val="hlink"/>
              </a:solidFill>
              <a:ea typeface="ＭＳ Ｐゴシック" charset="0"/>
            </a:endParaRPr>
          </a:p>
        </p:txBody>
      </p:sp>
      <p:sp>
        <p:nvSpPr>
          <p:cNvPr id="200726" name="Text Box 22"/>
          <p:cNvSpPr txBox="1">
            <a:spLocks noChangeArrowheads="1"/>
          </p:cNvSpPr>
          <p:nvPr/>
        </p:nvSpPr>
        <p:spPr bwMode="auto">
          <a:xfrm>
            <a:off x="5181600" y="1823040"/>
            <a:ext cx="3429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b-NO" dirty="0">
                <a:ea typeface="ＭＳ Ｐゴシック" charset="0"/>
              </a:rPr>
              <a:t>Resultat: </a:t>
            </a:r>
          </a:p>
          <a:p>
            <a:pPr>
              <a:spcBef>
                <a:spcPct val="50000"/>
              </a:spcBef>
              <a:defRPr/>
            </a:pPr>
            <a:r>
              <a:rPr lang="nb-NO" dirty="0">
                <a:ea typeface="ＭＳ Ｐゴシック" charset="0"/>
              </a:rPr>
              <a:t>(maternell) </a:t>
            </a:r>
            <a:r>
              <a:rPr lang="nb-NO" dirty="0" err="1">
                <a:ea typeface="ＭＳ Ｐゴシック" charset="0"/>
              </a:rPr>
              <a:t>heterodisomi</a:t>
            </a:r>
            <a:endParaRPr lang="nb-NO" dirty="0">
              <a:ea typeface="ＭＳ Ｐゴシック" charset="0"/>
            </a:endParaRPr>
          </a:p>
        </p:txBody>
      </p:sp>
      <p:sp>
        <p:nvSpPr>
          <p:cNvPr id="200727" name="Text Box 23"/>
          <p:cNvSpPr txBox="1">
            <a:spLocks noChangeArrowheads="1"/>
          </p:cNvSpPr>
          <p:nvPr/>
        </p:nvSpPr>
        <p:spPr bwMode="auto">
          <a:xfrm>
            <a:off x="670226" y="4628544"/>
            <a:ext cx="332815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dirty="0">
                <a:ea typeface="ＭＳ Ｐゴシック" charset="0"/>
              </a:rPr>
              <a:t>Postzygotisk</a:t>
            </a:r>
            <a:br>
              <a:rPr lang="nb-NO" dirty="0">
                <a:ea typeface="ＭＳ Ｐゴシック" charset="0"/>
              </a:rPr>
            </a:br>
            <a:r>
              <a:rPr lang="nb-NO" dirty="0">
                <a:ea typeface="ＭＳ Ｐゴシック" charset="0"/>
              </a:rPr>
              <a:t>korreksjon av </a:t>
            </a:r>
            <a:r>
              <a:rPr lang="nb-NO" dirty="0" err="1">
                <a:ea typeface="ＭＳ Ｐゴシック" charset="0"/>
              </a:rPr>
              <a:t>monosomi</a:t>
            </a:r>
            <a:r>
              <a:rPr lang="nb-NO" dirty="0">
                <a:ea typeface="ＭＳ Ｐゴシック" charset="0"/>
              </a:rPr>
              <a:t>:</a:t>
            </a:r>
          </a:p>
        </p:txBody>
      </p:sp>
      <p:sp>
        <p:nvSpPr>
          <p:cNvPr id="200728" name="Line 24"/>
          <p:cNvSpPr>
            <a:spLocks noChangeShapeType="1"/>
          </p:cNvSpPr>
          <p:nvPr/>
        </p:nvSpPr>
        <p:spPr bwMode="auto">
          <a:xfrm>
            <a:off x="4343400" y="4343425"/>
            <a:ext cx="0" cy="914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29" name="Line 25"/>
          <p:cNvSpPr>
            <a:spLocks noChangeShapeType="1"/>
          </p:cNvSpPr>
          <p:nvPr/>
        </p:nvSpPr>
        <p:spPr bwMode="auto">
          <a:xfrm>
            <a:off x="4343400" y="5410225"/>
            <a:ext cx="0" cy="1295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30" name="Oval 26"/>
          <p:cNvSpPr>
            <a:spLocks noChangeArrowheads="1"/>
          </p:cNvSpPr>
          <p:nvPr/>
        </p:nvSpPr>
        <p:spPr bwMode="auto">
          <a:xfrm>
            <a:off x="4267200" y="5257825"/>
            <a:ext cx="152400" cy="152400"/>
          </a:xfrm>
          <a:prstGeom prst="ellipse">
            <a:avLst/>
          </a:prstGeom>
          <a:solidFill>
            <a:schemeClr val="hlink"/>
          </a:solidFill>
          <a:ln w="12700">
            <a:solidFill>
              <a:srgbClr val="A2C1FE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nb-NO">
              <a:solidFill>
                <a:schemeClr val="hlink"/>
              </a:solidFill>
              <a:ea typeface="ＭＳ Ｐゴシック" charset="0"/>
            </a:endParaRPr>
          </a:p>
        </p:txBody>
      </p:sp>
      <p:sp>
        <p:nvSpPr>
          <p:cNvPr id="200731" name="Line 27"/>
          <p:cNvSpPr>
            <a:spLocks noChangeShapeType="1"/>
          </p:cNvSpPr>
          <p:nvPr/>
        </p:nvSpPr>
        <p:spPr bwMode="auto">
          <a:xfrm>
            <a:off x="4648200" y="5334025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32" name="Line 28"/>
          <p:cNvSpPr>
            <a:spLocks noChangeShapeType="1"/>
          </p:cNvSpPr>
          <p:nvPr/>
        </p:nvSpPr>
        <p:spPr bwMode="auto">
          <a:xfrm>
            <a:off x="5562600" y="4343425"/>
            <a:ext cx="0" cy="914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33" name="Line 29"/>
          <p:cNvSpPr>
            <a:spLocks noChangeShapeType="1"/>
          </p:cNvSpPr>
          <p:nvPr/>
        </p:nvSpPr>
        <p:spPr bwMode="auto">
          <a:xfrm>
            <a:off x="5562600" y="5410225"/>
            <a:ext cx="0" cy="1295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34" name="Oval 30"/>
          <p:cNvSpPr>
            <a:spLocks noChangeArrowheads="1"/>
          </p:cNvSpPr>
          <p:nvPr/>
        </p:nvSpPr>
        <p:spPr bwMode="auto">
          <a:xfrm>
            <a:off x="5486400" y="5257825"/>
            <a:ext cx="152400" cy="152400"/>
          </a:xfrm>
          <a:prstGeom prst="ellipse">
            <a:avLst/>
          </a:prstGeom>
          <a:solidFill>
            <a:schemeClr val="hlink"/>
          </a:solidFill>
          <a:ln w="12700">
            <a:solidFill>
              <a:srgbClr val="A2C1FE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nb-NO">
              <a:solidFill>
                <a:schemeClr val="hlink"/>
              </a:solidFill>
              <a:ea typeface="ＭＳ Ｐゴシック" charset="0"/>
            </a:endParaRPr>
          </a:p>
        </p:txBody>
      </p:sp>
      <p:sp>
        <p:nvSpPr>
          <p:cNvPr id="200735" name="Line 31"/>
          <p:cNvSpPr>
            <a:spLocks noChangeShapeType="1"/>
          </p:cNvSpPr>
          <p:nvPr/>
        </p:nvSpPr>
        <p:spPr bwMode="auto">
          <a:xfrm>
            <a:off x="5791200" y="4343425"/>
            <a:ext cx="0" cy="914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36" name="Line 32"/>
          <p:cNvSpPr>
            <a:spLocks noChangeShapeType="1"/>
          </p:cNvSpPr>
          <p:nvPr/>
        </p:nvSpPr>
        <p:spPr bwMode="auto">
          <a:xfrm>
            <a:off x="5791200" y="5410225"/>
            <a:ext cx="0" cy="1295400"/>
          </a:xfrm>
          <a:prstGeom prst="line">
            <a:avLst/>
          </a:prstGeom>
          <a:noFill/>
          <a:ln w="76200">
            <a:solidFill>
              <a:srgbClr val="A2C1FE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0737" name="Oval 33"/>
          <p:cNvSpPr>
            <a:spLocks noChangeArrowheads="1"/>
          </p:cNvSpPr>
          <p:nvPr/>
        </p:nvSpPr>
        <p:spPr bwMode="auto">
          <a:xfrm>
            <a:off x="5715000" y="5257825"/>
            <a:ext cx="152400" cy="152400"/>
          </a:xfrm>
          <a:prstGeom prst="ellipse">
            <a:avLst/>
          </a:prstGeom>
          <a:solidFill>
            <a:schemeClr val="hlink"/>
          </a:solidFill>
          <a:ln w="12700">
            <a:solidFill>
              <a:srgbClr val="A2C1FE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nb-NO">
              <a:solidFill>
                <a:schemeClr val="hlink"/>
              </a:solidFill>
              <a:ea typeface="ＭＳ Ｐゴシック" charset="0"/>
            </a:endParaRPr>
          </a:p>
        </p:txBody>
      </p:sp>
      <p:sp>
        <p:nvSpPr>
          <p:cNvPr id="200738" name="Text Box 34"/>
          <p:cNvSpPr txBox="1">
            <a:spLocks noChangeArrowheads="1"/>
          </p:cNvSpPr>
          <p:nvPr/>
        </p:nvSpPr>
        <p:spPr bwMode="auto">
          <a:xfrm>
            <a:off x="6047204" y="4536212"/>
            <a:ext cx="31781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b-NO" dirty="0">
                <a:ea typeface="ＭＳ Ｐゴシック" charset="0"/>
              </a:rPr>
              <a:t>Resultat: </a:t>
            </a:r>
          </a:p>
          <a:p>
            <a:pPr>
              <a:spcBef>
                <a:spcPct val="50000"/>
              </a:spcBef>
              <a:defRPr/>
            </a:pPr>
            <a:r>
              <a:rPr lang="nb-NO" dirty="0">
                <a:ea typeface="ＭＳ Ｐゴシック" charset="0"/>
              </a:rPr>
              <a:t>(paternell) </a:t>
            </a:r>
            <a:r>
              <a:rPr lang="nb-NO" dirty="0" err="1">
                <a:ea typeface="ＭＳ Ｐゴシック" charset="0"/>
              </a:rPr>
              <a:t>isodisomi</a:t>
            </a:r>
            <a:endParaRPr lang="nb-NO" dirty="0">
              <a:ea typeface="ＭＳ Ｐゴシック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0711" y="119202"/>
            <a:ext cx="10286578" cy="1176337"/>
          </a:xfrm>
        </p:spPr>
        <p:txBody>
          <a:bodyPr/>
          <a:lstStyle/>
          <a:p>
            <a:r>
              <a:rPr lang="nb-NO" sz="3200" dirty="0"/>
              <a:t>En </a:t>
            </a:r>
            <a:r>
              <a:rPr lang="nb-NO" sz="3200" dirty="0" err="1"/>
              <a:t>imprintingsykdom</a:t>
            </a:r>
            <a:r>
              <a:rPr lang="nb-NO" sz="3200" dirty="0"/>
              <a:t> kan skyldes uniparental </a:t>
            </a:r>
            <a:r>
              <a:rPr lang="nb-NO" sz="3200" dirty="0" err="1"/>
              <a:t>disomi</a:t>
            </a:r>
            <a:r>
              <a:rPr lang="nb-NO" sz="3200" dirty="0"/>
              <a:t> (UPD): = begge kromosomene i et par kommer fra samme forelder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71" name="Rectangle 7"/>
          <p:cNvSpPr>
            <a:spLocks noChangeArrowheads="1"/>
          </p:cNvSpPr>
          <p:nvPr/>
        </p:nvSpPr>
        <p:spPr bwMode="auto">
          <a:xfrm>
            <a:off x="606424" y="333375"/>
            <a:ext cx="3816995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7" tIns="44450" rIns="90487" bIns="44450"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nb-NO" altLang="nb-NO" sz="4400" i="1" dirty="0" err="1">
                <a:solidFill>
                  <a:schemeClr val="tx2"/>
                </a:solidFill>
              </a:rPr>
              <a:t>Angelman</a:t>
            </a:r>
            <a:r>
              <a:rPr lang="nb-NO" altLang="nb-NO" sz="4400" i="1" dirty="0">
                <a:solidFill>
                  <a:schemeClr val="tx2"/>
                </a:solidFill>
              </a:rPr>
              <a:t> (AS)</a:t>
            </a:r>
          </a:p>
        </p:txBody>
      </p:sp>
      <p:sp>
        <p:nvSpPr>
          <p:cNvPr id="190472" name="Line 8"/>
          <p:cNvSpPr>
            <a:spLocks noChangeShapeType="1"/>
          </p:cNvSpPr>
          <p:nvPr/>
        </p:nvSpPr>
        <p:spPr bwMode="auto">
          <a:xfrm>
            <a:off x="5257800" y="304800"/>
            <a:ext cx="0" cy="6248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4988" y="1700213"/>
            <a:ext cx="4679950" cy="4562475"/>
          </a:xfrm>
        </p:spPr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/>
              <a:t>Neonatal hypotoni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/>
              <a:t>Neonatale spisevansker</a:t>
            </a:r>
            <a:br>
              <a:rPr lang="nb-NO" altLang="nb-NO" dirty="0"/>
            </a:br>
            <a:endParaRPr lang="nb-NO" altLang="nb-NO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/>
              <a:t>Alvorlig PU uten språk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/>
              <a:t>Epilepsi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 err="1"/>
              <a:t>Trunkal</a:t>
            </a:r>
            <a:r>
              <a:rPr lang="nb-NO" altLang="nb-NO" dirty="0"/>
              <a:t> ataksi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/>
              <a:t>”Happy </a:t>
            </a:r>
            <a:r>
              <a:rPr lang="nb-NO" altLang="nb-NO" dirty="0" err="1"/>
              <a:t>puppet</a:t>
            </a:r>
            <a:r>
              <a:rPr lang="nb-NO" altLang="nb-NO" dirty="0"/>
              <a:t>”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 err="1"/>
              <a:t>Mikrocephali</a:t>
            </a:r>
            <a:endParaRPr lang="nb-NO" altLang="nb-NO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altLang="nb-NO" dirty="0"/>
              <a:t>Stor munn</a:t>
            </a: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638799" y="1676400"/>
            <a:ext cx="4648195" cy="4724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nb-NO" dirty="0">
                <a:cs typeface="+mn-cs"/>
              </a:rPr>
              <a:t>Alvorlig neonatal hypotoni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nb-NO" altLang="nb-NO" dirty="0"/>
              <a:t>Neonatale spisevansker</a:t>
            </a:r>
            <a:br>
              <a:rPr lang="nb-NO" dirty="0">
                <a:cs typeface="+mn-cs"/>
              </a:rPr>
            </a:br>
            <a:endParaRPr lang="nb-NO" dirty="0">
              <a:cs typeface="+mn-cs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dirty="0">
                <a:cs typeface="+mn-cs"/>
              </a:rPr>
              <a:t>Mild PU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dirty="0">
                <a:cs typeface="+mn-cs"/>
              </a:rPr>
              <a:t>Ekstrem </a:t>
            </a:r>
            <a:r>
              <a:rPr lang="nb-NO" dirty="0" err="1">
                <a:cs typeface="+mn-cs"/>
              </a:rPr>
              <a:t>hyperfagi</a:t>
            </a:r>
            <a:r>
              <a:rPr lang="nb-NO" dirty="0">
                <a:cs typeface="+mn-cs"/>
              </a:rPr>
              <a:t> (&gt;2 år)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dirty="0">
                <a:cs typeface="+mn-cs"/>
              </a:rPr>
              <a:t>Overvekt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dirty="0">
                <a:cs typeface="+mn-cs"/>
              </a:rPr>
              <a:t>Små hender/føtter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dirty="0">
                <a:cs typeface="+mn-cs"/>
              </a:rPr>
              <a:t>Mandelformede øyne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503540" y="333375"/>
            <a:ext cx="4648189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7" tIns="44450" rIns="90487" bIns="44450"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nb-NO" altLang="nb-NO" sz="4400" i="1" dirty="0" err="1">
                <a:solidFill>
                  <a:schemeClr val="tx2"/>
                </a:solidFill>
              </a:rPr>
              <a:t>Prader</a:t>
            </a:r>
            <a:r>
              <a:rPr lang="nb-NO" altLang="nb-NO" sz="4400" i="1" dirty="0">
                <a:solidFill>
                  <a:schemeClr val="tx2"/>
                </a:solidFill>
              </a:rPr>
              <a:t>-Willi (PWS)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 descr="AS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38200"/>
            <a:ext cx="32019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6" descr="050676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336391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8" descr="300368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838200"/>
            <a:ext cx="29098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122" name="Text Box 10"/>
          <p:cNvSpPr txBox="1">
            <a:spLocks noChangeArrowheads="1"/>
          </p:cNvSpPr>
          <p:nvPr/>
        </p:nvSpPr>
        <p:spPr bwMode="auto">
          <a:xfrm>
            <a:off x="1255068" y="5421196"/>
            <a:ext cx="42931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dirty="0" err="1">
                <a:ea typeface="ＭＳ Ｐゴシック" charset="0"/>
              </a:rPr>
              <a:t>Angelman</a:t>
            </a:r>
            <a:r>
              <a:rPr lang="nb-NO" dirty="0">
                <a:ea typeface="ＭＳ Ｐゴシック" charset="0"/>
              </a:rPr>
              <a:t> pga. paternell UPD 15</a:t>
            </a:r>
          </a:p>
        </p:txBody>
      </p:sp>
      <p:sp>
        <p:nvSpPr>
          <p:cNvPr id="218123" name="Text Box 11"/>
          <p:cNvSpPr txBox="1">
            <a:spLocks noChangeArrowheads="1"/>
          </p:cNvSpPr>
          <p:nvPr/>
        </p:nvSpPr>
        <p:spPr bwMode="auto">
          <a:xfrm>
            <a:off x="7095518" y="5421196"/>
            <a:ext cx="25745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dirty="0">
                <a:ea typeface="ＭＳ Ｐゴシック" charset="0"/>
              </a:rPr>
              <a:t>Delesjon 15q11q13</a:t>
            </a:r>
          </a:p>
        </p:txBody>
      </p:sp>
      <p:sp>
        <p:nvSpPr>
          <p:cNvPr id="218124" name="Line 12"/>
          <p:cNvSpPr>
            <a:spLocks noChangeShapeType="1"/>
          </p:cNvSpPr>
          <p:nvPr/>
        </p:nvSpPr>
        <p:spPr bwMode="auto">
          <a:xfrm>
            <a:off x="6705600" y="5181600"/>
            <a:ext cx="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1752600" y="2895600"/>
            <a:ext cx="7645400" cy="139700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1752600" y="3581400"/>
            <a:ext cx="7645400" cy="139700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grpSp>
        <p:nvGrpSpPr>
          <p:cNvPr id="16388" name="Group 6"/>
          <p:cNvGrpSpPr>
            <a:grpSpLocks/>
          </p:cNvGrpSpPr>
          <p:nvPr/>
        </p:nvGrpSpPr>
        <p:grpSpPr bwMode="auto">
          <a:xfrm>
            <a:off x="1200150" y="3524250"/>
            <a:ext cx="330200" cy="571500"/>
            <a:chOff x="820" y="2692"/>
            <a:chExt cx="208" cy="360"/>
          </a:xfrm>
        </p:grpSpPr>
        <p:sp>
          <p:nvSpPr>
            <p:cNvPr id="202759" name="Oval 7"/>
            <p:cNvSpPr>
              <a:spLocks noChangeArrowheads="1"/>
            </p:cNvSpPr>
            <p:nvPr/>
          </p:nvSpPr>
          <p:spPr bwMode="auto">
            <a:xfrm>
              <a:off x="820" y="2692"/>
              <a:ext cx="208" cy="208"/>
            </a:xfrm>
            <a:prstGeom prst="ellips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02760" name="Line 8"/>
            <p:cNvSpPr>
              <a:spLocks noChangeShapeType="1"/>
            </p:cNvSpPr>
            <p:nvPr/>
          </p:nvSpPr>
          <p:spPr bwMode="auto">
            <a:xfrm>
              <a:off x="928" y="2936"/>
              <a:ext cx="0" cy="116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02761" name="Line 9"/>
            <p:cNvSpPr>
              <a:spLocks noChangeShapeType="1"/>
            </p:cNvSpPr>
            <p:nvPr/>
          </p:nvSpPr>
          <p:spPr bwMode="auto">
            <a:xfrm>
              <a:off x="880" y="3004"/>
              <a:ext cx="92" cy="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grpSp>
        <p:nvGrpSpPr>
          <p:cNvPr id="16389" name="Group 10"/>
          <p:cNvGrpSpPr>
            <a:grpSpLocks/>
          </p:cNvGrpSpPr>
          <p:nvPr/>
        </p:nvGrpSpPr>
        <p:grpSpPr bwMode="auto">
          <a:xfrm>
            <a:off x="1200150" y="2505075"/>
            <a:ext cx="469900" cy="590550"/>
            <a:chOff x="820" y="2050"/>
            <a:chExt cx="296" cy="372"/>
          </a:xfrm>
        </p:grpSpPr>
        <p:sp>
          <p:nvSpPr>
            <p:cNvPr id="202763" name="Oval 11"/>
            <p:cNvSpPr>
              <a:spLocks noChangeArrowheads="1"/>
            </p:cNvSpPr>
            <p:nvPr/>
          </p:nvSpPr>
          <p:spPr bwMode="auto">
            <a:xfrm>
              <a:off x="820" y="2214"/>
              <a:ext cx="208" cy="208"/>
            </a:xfrm>
            <a:prstGeom prst="ellips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02764" name="Line 12"/>
            <p:cNvSpPr>
              <a:spLocks noChangeShapeType="1"/>
            </p:cNvSpPr>
            <p:nvPr/>
          </p:nvSpPr>
          <p:spPr bwMode="auto">
            <a:xfrm flipV="1">
              <a:off x="996" y="2050"/>
              <a:ext cx="120" cy="184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sp>
        <p:nvSpPr>
          <p:cNvPr id="202765" name="Rectangle 13"/>
          <p:cNvSpPr>
            <a:spLocks noChangeArrowheads="1"/>
          </p:cNvSpPr>
          <p:nvPr/>
        </p:nvSpPr>
        <p:spPr bwMode="auto">
          <a:xfrm>
            <a:off x="2178050" y="2901950"/>
            <a:ext cx="4953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66" name="Rectangle 14"/>
          <p:cNvSpPr>
            <a:spLocks noChangeArrowheads="1"/>
          </p:cNvSpPr>
          <p:nvPr/>
        </p:nvSpPr>
        <p:spPr bwMode="auto">
          <a:xfrm>
            <a:off x="2178050" y="3587750"/>
            <a:ext cx="4953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67" name="Rectangle 15"/>
          <p:cNvSpPr>
            <a:spLocks noChangeArrowheads="1"/>
          </p:cNvSpPr>
          <p:nvPr/>
        </p:nvSpPr>
        <p:spPr bwMode="auto">
          <a:xfrm>
            <a:off x="2686050" y="2901950"/>
            <a:ext cx="1511300" cy="139700"/>
          </a:xfrm>
          <a:prstGeom prst="rect">
            <a:avLst/>
          </a:prstGeom>
          <a:solidFill>
            <a:srgbClr val="A2C1FE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68" name="Rectangle 16" descr="Wide upward diagonal"/>
          <p:cNvSpPr>
            <a:spLocks noChangeArrowheads="1"/>
          </p:cNvSpPr>
          <p:nvPr/>
        </p:nvSpPr>
        <p:spPr bwMode="auto">
          <a:xfrm>
            <a:off x="2673350" y="3587750"/>
            <a:ext cx="1511300" cy="139700"/>
          </a:xfrm>
          <a:prstGeom prst="rect">
            <a:avLst/>
          </a:prstGeom>
          <a:pattFill prst="wdUpDiag">
            <a:fgClr>
              <a:srgbClr val="A2C1FE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69" name="Rectangle 17" descr="Wide upward diagonal"/>
          <p:cNvSpPr>
            <a:spLocks noChangeArrowheads="1"/>
          </p:cNvSpPr>
          <p:nvPr/>
        </p:nvSpPr>
        <p:spPr bwMode="auto">
          <a:xfrm>
            <a:off x="6686550" y="2901950"/>
            <a:ext cx="1028700" cy="139700"/>
          </a:xfrm>
          <a:prstGeom prst="rect">
            <a:avLst/>
          </a:prstGeom>
          <a:pattFill prst="wdUpDiag">
            <a:fgClr>
              <a:schemeClr val="accent2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70" name="Rectangle 18"/>
          <p:cNvSpPr>
            <a:spLocks noChangeArrowheads="1"/>
          </p:cNvSpPr>
          <p:nvPr/>
        </p:nvSpPr>
        <p:spPr bwMode="auto">
          <a:xfrm>
            <a:off x="6699250" y="3587750"/>
            <a:ext cx="1028700" cy="1397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71" name="Rectangle 19"/>
          <p:cNvSpPr>
            <a:spLocks noChangeArrowheads="1"/>
          </p:cNvSpPr>
          <p:nvPr/>
        </p:nvSpPr>
        <p:spPr bwMode="auto">
          <a:xfrm>
            <a:off x="2133600" y="2362200"/>
            <a:ext cx="190341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nn-NO" dirty="0">
                <a:latin typeface="Book Antiqua" charset="0"/>
                <a:ea typeface="ＭＳ Ｐゴシック" charset="0"/>
              </a:rPr>
              <a:t>IC    </a:t>
            </a:r>
            <a:r>
              <a:rPr lang="nn-NO" i="1" dirty="0">
                <a:latin typeface="Book Antiqua" charset="0"/>
                <a:ea typeface="ＭＳ Ｐゴシック" charset="0"/>
              </a:rPr>
              <a:t>SNRPN            </a:t>
            </a:r>
          </a:p>
        </p:txBody>
      </p:sp>
      <p:sp>
        <p:nvSpPr>
          <p:cNvPr id="202772" name="Bue 20"/>
          <p:cNvSpPr>
            <a:spLocks/>
          </p:cNvSpPr>
          <p:nvPr/>
        </p:nvSpPr>
        <p:spPr bwMode="auto">
          <a:xfrm>
            <a:off x="3963988" y="2300288"/>
            <a:ext cx="520700" cy="635000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0 w 21600"/>
              <a:gd name="T1" fmla="*/ 21599 h 21599"/>
              <a:gd name="T2" fmla="*/ 21535 w 21600"/>
              <a:gd name="T3" fmla="*/ 0 h 21599"/>
              <a:gd name="T4" fmla="*/ 2160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-1" y="21598"/>
                </a:moveTo>
                <a:cubicBezTo>
                  <a:pt x="-1" y="9695"/>
                  <a:pt x="9631" y="34"/>
                  <a:pt x="21534" y="-1"/>
                </a:cubicBezTo>
              </a:path>
              <a:path w="21600" h="21599" stroke="0" extrusionOk="0">
                <a:moveTo>
                  <a:pt x="-1" y="21598"/>
                </a:moveTo>
                <a:cubicBezTo>
                  <a:pt x="-1" y="9695"/>
                  <a:pt x="9631" y="34"/>
                  <a:pt x="21534" y="-1"/>
                </a:cubicBezTo>
                <a:lnTo>
                  <a:pt x="21600" y="21599"/>
                </a:lnTo>
                <a:close/>
              </a:path>
            </a:pathLst>
          </a:custGeom>
          <a:noFill/>
          <a:ln w="101600" cap="rnd">
            <a:solidFill>
              <a:srgbClr val="A2C1F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73" name="Bue 21"/>
          <p:cNvSpPr>
            <a:spLocks/>
          </p:cNvSpPr>
          <p:nvPr/>
        </p:nvSpPr>
        <p:spPr bwMode="auto">
          <a:xfrm rot="10800000">
            <a:off x="6796088" y="3781425"/>
            <a:ext cx="520700" cy="635000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0 w 21600"/>
              <a:gd name="T1" fmla="*/ 21599 h 21599"/>
              <a:gd name="T2" fmla="*/ 21535 w 21600"/>
              <a:gd name="T3" fmla="*/ 0 h 21599"/>
              <a:gd name="T4" fmla="*/ 21600 w 21600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-1" y="21598"/>
                </a:moveTo>
                <a:cubicBezTo>
                  <a:pt x="-1" y="9695"/>
                  <a:pt x="9631" y="34"/>
                  <a:pt x="21534" y="-1"/>
                </a:cubicBezTo>
              </a:path>
              <a:path w="21600" h="21599" stroke="0" extrusionOk="0">
                <a:moveTo>
                  <a:pt x="-1" y="21598"/>
                </a:moveTo>
                <a:cubicBezTo>
                  <a:pt x="-1" y="9695"/>
                  <a:pt x="9631" y="34"/>
                  <a:pt x="21534" y="-1"/>
                </a:cubicBezTo>
                <a:lnTo>
                  <a:pt x="21600" y="21599"/>
                </a:lnTo>
                <a:close/>
              </a:path>
            </a:pathLst>
          </a:custGeom>
          <a:noFill/>
          <a:ln w="101600" cap="rnd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2774" name="Rectangle 22"/>
          <p:cNvSpPr>
            <a:spLocks noChangeArrowheads="1"/>
          </p:cNvSpPr>
          <p:nvPr/>
        </p:nvSpPr>
        <p:spPr bwMode="auto">
          <a:xfrm>
            <a:off x="974506" y="5469655"/>
            <a:ext cx="8337987" cy="828432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nn-NO" dirty="0" err="1">
                <a:ea typeface="ＭＳ Ｐゴシック" charset="0"/>
              </a:rPr>
              <a:t>Kun</a:t>
            </a:r>
            <a:r>
              <a:rPr lang="nn-NO" dirty="0">
                <a:ea typeface="ＭＳ Ｐゴシック" charset="0"/>
              </a:rPr>
              <a:t> </a:t>
            </a:r>
            <a:r>
              <a:rPr lang="nn-NO" i="1" dirty="0" err="1">
                <a:ea typeface="ＭＳ Ｐゴシック" charset="0"/>
              </a:rPr>
              <a:t>maternelt</a:t>
            </a:r>
            <a:r>
              <a:rPr lang="nn-NO" dirty="0">
                <a:ea typeface="ＭＳ Ｐゴシック" charset="0"/>
              </a:rPr>
              <a:t> </a:t>
            </a:r>
            <a:r>
              <a:rPr lang="nn-NO" dirty="0" err="1">
                <a:ea typeface="ＭＳ Ｐゴシック" charset="0"/>
              </a:rPr>
              <a:t>CpG</a:t>
            </a:r>
            <a:r>
              <a:rPr lang="nn-NO" dirty="0">
                <a:ea typeface="ＭＳ Ｐゴシック" charset="0"/>
              </a:rPr>
              <a:t> metyleringsmønster ved </a:t>
            </a:r>
            <a:r>
              <a:rPr lang="nn-NO" dirty="0" err="1">
                <a:ea typeface="ＭＳ Ｐゴシック" charset="0"/>
              </a:rPr>
              <a:t>Prader</a:t>
            </a:r>
            <a:r>
              <a:rPr lang="nn-NO" dirty="0">
                <a:ea typeface="ＭＳ Ｐゴシック" charset="0"/>
              </a:rPr>
              <a:t>-Willi syndrom</a:t>
            </a:r>
            <a:br>
              <a:rPr lang="nn-NO" dirty="0">
                <a:ea typeface="ＭＳ Ｐゴシック" charset="0"/>
              </a:rPr>
            </a:br>
            <a:r>
              <a:rPr lang="nn-NO" dirty="0" err="1">
                <a:ea typeface="ＭＳ Ｐゴシック" charset="0"/>
              </a:rPr>
              <a:t>Kun</a:t>
            </a:r>
            <a:r>
              <a:rPr lang="nn-NO" dirty="0">
                <a:ea typeface="ＭＳ Ｐゴシック" charset="0"/>
              </a:rPr>
              <a:t> </a:t>
            </a:r>
            <a:r>
              <a:rPr lang="nn-NO" i="1" dirty="0" err="1">
                <a:ea typeface="ＭＳ Ｐゴシック" charset="0"/>
              </a:rPr>
              <a:t>paternelt</a:t>
            </a:r>
            <a:r>
              <a:rPr lang="nn-NO" dirty="0">
                <a:ea typeface="ＭＳ Ｐゴシック" charset="0"/>
              </a:rPr>
              <a:t> </a:t>
            </a:r>
            <a:r>
              <a:rPr lang="nn-NO" dirty="0" err="1">
                <a:ea typeface="ＭＳ Ｐゴシック" charset="0"/>
              </a:rPr>
              <a:t>CpG</a:t>
            </a:r>
            <a:r>
              <a:rPr lang="nn-NO" dirty="0">
                <a:ea typeface="ＭＳ Ｐゴシック" charset="0"/>
              </a:rPr>
              <a:t> metyleringsmønster ved </a:t>
            </a:r>
            <a:r>
              <a:rPr lang="nn-NO" dirty="0" err="1">
                <a:ea typeface="ＭＳ Ｐゴシック" charset="0"/>
              </a:rPr>
              <a:t>Angelman</a:t>
            </a:r>
            <a:r>
              <a:rPr lang="nn-NO" dirty="0">
                <a:ea typeface="ＭＳ Ｐゴシック" charset="0"/>
              </a:rPr>
              <a:t> syndrom</a:t>
            </a:r>
          </a:p>
        </p:txBody>
      </p:sp>
      <p:sp>
        <p:nvSpPr>
          <p:cNvPr id="202775" name="Rectangle 23"/>
          <p:cNvSpPr>
            <a:spLocks noChangeArrowheads="1"/>
          </p:cNvSpPr>
          <p:nvPr/>
        </p:nvSpPr>
        <p:spPr bwMode="auto">
          <a:xfrm>
            <a:off x="7391400" y="3810000"/>
            <a:ext cx="123666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nn-NO" i="1" dirty="0">
                <a:latin typeface="Book Antiqua" charset="0"/>
                <a:ea typeface="ＭＳ Ｐゴシック" charset="0"/>
              </a:rPr>
              <a:t>UBE3A</a:t>
            </a:r>
          </a:p>
        </p:txBody>
      </p:sp>
      <p:sp>
        <p:nvSpPr>
          <p:cNvPr id="202776" name="Text Box 24"/>
          <p:cNvSpPr txBox="1">
            <a:spLocks noChangeArrowheads="1"/>
          </p:cNvSpPr>
          <p:nvPr/>
        </p:nvSpPr>
        <p:spPr bwMode="auto">
          <a:xfrm>
            <a:off x="2133600" y="4038600"/>
            <a:ext cx="1077913" cy="4699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>
                <a:ea typeface="ＭＳ Ｐゴシック" charset="0"/>
              </a:rPr>
              <a:t>CpG</a:t>
            </a:r>
            <a:r>
              <a:rPr lang="nb-NO" baseline="30000">
                <a:ea typeface="ＭＳ Ｐゴシック" charset="0"/>
              </a:rPr>
              <a:t>met</a:t>
            </a:r>
            <a:endParaRPr lang="nb-NO">
              <a:ea typeface="ＭＳ Ｐゴシック" charset="0"/>
            </a:endParaRPr>
          </a:p>
        </p:txBody>
      </p:sp>
      <p:sp>
        <p:nvSpPr>
          <p:cNvPr id="202778" name="Line 26"/>
          <p:cNvSpPr>
            <a:spLocks noChangeShapeType="1"/>
          </p:cNvSpPr>
          <p:nvPr/>
        </p:nvSpPr>
        <p:spPr bwMode="auto">
          <a:xfrm>
            <a:off x="2667000" y="3733800"/>
            <a:ext cx="0" cy="3048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0972" y="261627"/>
            <a:ext cx="9824020" cy="1176337"/>
          </a:xfrm>
        </p:spPr>
        <p:txBody>
          <a:bodyPr/>
          <a:lstStyle/>
          <a:p>
            <a:r>
              <a:rPr lang="nb-NO" sz="3600" dirty="0"/>
              <a:t>PWS/AS regionen øverst på kromosom 15q er </a:t>
            </a:r>
            <a:br>
              <a:rPr lang="nb-NO" sz="3600" dirty="0"/>
            </a:br>
            <a:r>
              <a:rPr lang="nb-NO" sz="3600" dirty="0"/>
              <a:t>5-6 </a:t>
            </a:r>
            <a:r>
              <a:rPr lang="nb-NO" sz="3600" dirty="0" err="1"/>
              <a:t>Mb</a:t>
            </a:r>
            <a:r>
              <a:rPr lang="nb-NO" sz="3600" dirty="0"/>
              <a:t> stor og flankert av </a:t>
            </a:r>
            <a:r>
              <a:rPr lang="nb-NO" sz="3600" dirty="0" err="1"/>
              <a:t>low-copy</a:t>
            </a:r>
            <a:r>
              <a:rPr lang="nb-NO" sz="3600" dirty="0"/>
              <a:t> </a:t>
            </a:r>
            <a:r>
              <a:rPr lang="nb-NO" sz="3600" dirty="0" err="1"/>
              <a:t>repeats</a:t>
            </a:r>
            <a:r>
              <a:rPr lang="nb-NO" sz="3600" dirty="0"/>
              <a:t> (LCR)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6C1580C-914F-A65D-6BB6-64BDB72C6EF3}"/>
              </a:ext>
            </a:extLst>
          </p:cNvPr>
          <p:cNvSpPr txBox="1"/>
          <p:nvPr/>
        </p:nvSpPr>
        <p:spPr>
          <a:xfrm>
            <a:off x="6714565" y="1786803"/>
            <a:ext cx="2975495" cy="369332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nb-NO" sz="1800" dirty="0"/>
              <a:t>IC = </a:t>
            </a:r>
            <a:r>
              <a:rPr lang="nb-NO" sz="1800" dirty="0" err="1"/>
              <a:t>imprinting</a:t>
            </a:r>
            <a:r>
              <a:rPr lang="nb-NO" sz="1800" dirty="0"/>
              <a:t> kontrollsenter</a:t>
            </a:r>
          </a:p>
        </p:txBody>
      </p:sp>
      <p:cxnSp>
        <p:nvCxnSpPr>
          <p:cNvPr id="7" name="Rett pilkobling 6">
            <a:extLst>
              <a:ext uri="{FF2B5EF4-FFF2-40B4-BE49-F238E27FC236}">
                <a16:creationId xmlns:a16="http://schemas.microsoft.com/office/drawing/2014/main" id="{32ED3FD3-0182-E5EA-0A84-454D526EE517}"/>
              </a:ext>
            </a:extLst>
          </p:cNvPr>
          <p:cNvCxnSpPr>
            <a:cxnSpLocks/>
          </p:cNvCxnSpPr>
          <p:nvPr/>
        </p:nvCxnSpPr>
        <p:spPr bwMode="auto">
          <a:xfrm>
            <a:off x="390972" y="4869160"/>
            <a:ext cx="957706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B5DE47EC-78D3-96E8-758B-A2B1DFB2944D}"/>
              </a:ext>
            </a:extLst>
          </p:cNvPr>
          <p:cNvCxnSpPr/>
          <p:nvPr/>
        </p:nvCxnSpPr>
        <p:spPr bwMode="auto">
          <a:xfrm>
            <a:off x="390972" y="4653136"/>
            <a:ext cx="0" cy="43204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A2C9711-A4B3-7672-CF67-358BB9114F25}"/>
              </a:ext>
            </a:extLst>
          </p:cNvPr>
          <p:cNvCxnSpPr/>
          <p:nvPr/>
        </p:nvCxnSpPr>
        <p:spPr bwMode="auto">
          <a:xfrm>
            <a:off x="9968036" y="4649850"/>
            <a:ext cx="0" cy="43204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EC4B21E4-8AB8-AE49-DE81-B8AC26C4A16F}"/>
              </a:ext>
            </a:extLst>
          </p:cNvPr>
          <p:cNvSpPr txBox="1"/>
          <p:nvPr/>
        </p:nvSpPr>
        <p:spPr>
          <a:xfrm>
            <a:off x="4011215" y="4521266"/>
            <a:ext cx="1924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800" i="1" dirty="0"/>
              <a:t>rekurrent delesjon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2B1DDC5-2576-9DCF-88C5-CFA8B2F21559}"/>
              </a:ext>
            </a:extLst>
          </p:cNvPr>
          <p:cNvSpPr txBox="1"/>
          <p:nvPr/>
        </p:nvSpPr>
        <p:spPr>
          <a:xfrm>
            <a:off x="102940" y="5098362"/>
            <a:ext cx="6335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nb-NO" sz="1800" dirty="0">
                <a:solidFill>
                  <a:srgbClr val="FF0000"/>
                </a:solidFill>
              </a:rPr>
              <a:t>LCR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F6D83783-246D-1642-AAFE-E821FFD5D9B4}"/>
              </a:ext>
            </a:extLst>
          </p:cNvPr>
          <p:cNvSpPr txBox="1"/>
          <p:nvPr/>
        </p:nvSpPr>
        <p:spPr>
          <a:xfrm>
            <a:off x="9602000" y="5079202"/>
            <a:ext cx="6335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nb-NO" sz="1800" dirty="0">
                <a:solidFill>
                  <a:srgbClr val="FF0000"/>
                </a:solidFill>
              </a:rPr>
              <a:t>LCR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3"/>
          <p:cNvGrpSpPr>
            <a:grpSpLocks/>
          </p:cNvGrpSpPr>
          <p:nvPr/>
        </p:nvGrpSpPr>
        <p:grpSpPr bwMode="auto">
          <a:xfrm>
            <a:off x="1327150" y="2133600"/>
            <a:ext cx="1631950" cy="850900"/>
            <a:chOff x="800" y="1172"/>
            <a:chExt cx="1028" cy="536"/>
          </a:xfrm>
        </p:grpSpPr>
        <p:sp>
          <p:nvSpPr>
            <p:cNvPr id="203780" name="Rectangle 4"/>
            <p:cNvSpPr>
              <a:spLocks noChangeArrowheads="1"/>
            </p:cNvSpPr>
            <p:nvPr/>
          </p:nvSpPr>
          <p:spPr bwMode="auto">
            <a:xfrm>
              <a:off x="800" y="1172"/>
              <a:ext cx="1028" cy="168"/>
            </a:xfrm>
            <a:prstGeom prst="rect">
              <a:avLst/>
            </a:prstGeom>
            <a:solidFill>
              <a:srgbClr val="A2C1FE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03781" name="Rectangle 5"/>
            <p:cNvSpPr>
              <a:spLocks noChangeArrowheads="1"/>
            </p:cNvSpPr>
            <p:nvPr/>
          </p:nvSpPr>
          <p:spPr bwMode="auto">
            <a:xfrm>
              <a:off x="800" y="1540"/>
              <a:ext cx="1028" cy="16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grpSp>
        <p:nvGrpSpPr>
          <p:cNvPr id="17411" name="Group 6"/>
          <p:cNvGrpSpPr>
            <a:grpSpLocks/>
          </p:cNvGrpSpPr>
          <p:nvPr/>
        </p:nvGrpSpPr>
        <p:grpSpPr bwMode="auto">
          <a:xfrm>
            <a:off x="1327150" y="4800600"/>
            <a:ext cx="1631950" cy="850900"/>
            <a:chOff x="800" y="2852"/>
            <a:chExt cx="1028" cy="536"/>
          </a:xfrm>
        </p:grpSpPr>
        <p:sp>
          <p:nvSpPr>
            <p:cNvPr id="203783" name="Rectangle 7"/>
            <p:cNvSpPr>
              <a:spLocks noChangeArrowheads="1"/>
            </p:cNvSpPr>
            <p:nvPr/>
          </p:nvSpPr>
          <p:spPr bwMode="auto">
            <a:xfrm>
              <a:off x="800" y="2852"/>
              <a:ext cx="1028" cy="168"/>
            </a:xfrm>
            <a:prstGeom prst="rect">
              <a:avLst/>
            </a:prstGeom>
            <a:solidFill>
              <a:srgbClr val="A2C1FE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03784" name="Rectangle 8"/>
            <p:cNvSpPr>
              <a:spLocks noChangeArrowheads="1"/>
            </p:cNvSpPr>
            <p:nvPr/>
          </p:nvSpPr>
          <p:spPr bwMode="auto">
            <a:xfrm>
              <a:off x="800" y="3220"/>
              <a:ext cx="1028" cy="16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grpSp>
        <p:nvGrpSpPr>
          <p:cNvPr id="203785" name="Group 9"/>
          <p:cNvGrpSpPr>
            <a:grpSpLocks/>
          </p:cNvGrpSpPr>
          <p:nvPr/>
        </p:nvGrpSpPr>
        <p:grpSpPr bwMode="auto">
          <a:xfrm>
            <a:off x="7194550" y="2165350"/>
            <a:ext cx="1631950" cy="850900"/>
            <a:chOff x="4496" y="1192"/>
            <a:chExt cx="1028" cy="536"/>
          </a:xfrm>
        </p:grpSpPr>
        <p:sp>
          <p:nvSpPr>
            <p:cNvPr id="203786" name="Rectangle 10"/>
            <p:cNvSpPr>
              <a:spLocks noChangeArrowheads="1"/>
            </p:cNvSpPr>
            <p:nvPr/>
          </p:nvSpPr>
          <p:spPr bwMode="auto">
            <a:xfrm>
              <a:off x="4496" y="1192"/>
              <a:ext cx="1028" cy="168"/>
            </a:xfrm>
            <a:prstGeom prst="rect">
              <a:avLst/>
            </a:prstGeom>
            <a:solidFill>
              <a:srgbClr val="A2C1FE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03787" name="Rectangle 11"/>
            <p:cNvSpPr>
              <a:spLocks noChangeArrowheads="1"/>
            </p:cNvSpPr>
            <p:nvPr/>
          </p:nvSpPr>
          <p:spPr bwMode="auto">
            <a:xfrm>
              <a:off x="4496" y="1560"/>
              <a:ext cx="1028" cy="168"/>
            </a:xfrm>
            <a:prstGeom prst="rect">
              <a:avLst/>
            </a:prstGeom>
            <a:solidFill>
              <a:srgbClr val="A2C1FE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grpSp>
        <p:nvGrpSpPr>
          <p:cNvPr id="203788" name="Group 12"/>
          <p:cNvGrpSpPr>
            <a:grpSpLocks/>
          </p:cNvGrpSpPr>
          <p:nvPr/>
        </p:nvGrpSpPr>
        <p:grpSpPr bwMode="auto">
          <a:xfrm>
            <a:off x="7194550" y="4832350"/>
            <a:ext cx="1631950" cy="850900"/>
            <a:chOff x="4496" y="2872"/>
            <a:chExt cx="1028" cy="536"/>
          </a:xfrm>
        </p:grpSpPr>
        <p:sp>
          <p:nvSpPr>
            <p:cNvPr id="203789" name="Rectangle 13"/>
            <p:cNvSpPr>
              <a:spLocks noChangeArrowheads="1"/>
            </p:cNvSpPr>
            <p:nvPr/>
          </p:nvSpPr>
          <p:spPr bwMode="auto">
            <a:xfrm>
              <a:off x="4496" y="2872"/>
              <a:ext cx="1028" cy="16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  <p:sp>
          <p:nvSpPr>
            <p:cNvPr id="203790" name="Rectangle 14"/>
            <p:cNvSpPr>
              <a:spLocks noChangeArrowheads="1"/>
            </p:cNvSpPr>
            <p:nvPr/>
          </p:nvSpPr>
          <p:spPr bwMode="auto">
            <a:xfrm>
              <a:off x="4496" y="3240"/>
              <a:ext cx="1028" cy="16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b-NO">
                <a:ea typeface="ＭＳ Ｐゴシック" charset="0"/>
              </a:endParaRPr>
            </a:p>
          </p:txBody>
        </p:sp>
      </p:grpSp>
      <p:sp>
        <p:nvSpPr>
          <p:cNvPr id="203791" name="Line 15"/>
          <p:cNvSpPr>
            <a:spLocks noChangeShapeType="1"/>
          </p:cNvSpPr>
          <p:nvPr/>
        </p:nvSpPr>
        <p:spPr bwMode="auto">
          <a:xfrm>
            <a:off x="3378200" y="5454650"/>
            <a:ext cx="341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2" name="Line 16"/>
          <p:cNvSpPr>
            <a:spLocks noChangeShapeType="1"/>
          </p:cNvSpPr>
          <p:nvPr/>
        </p:nvSpPr>
        <p:spPr bwMode="auto">
          <a:xfrm>
            <a:off x="3378200" y="5073650"/>
            <a:ext cx="341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3" name="Oval 17"/>
          <p:cNvSpPr>
            <a:spLocks noChangeArrowheads="1"/>
          </p:cNvSpPr>
          <p:nvPr/>
        </p:nvSpPr>
        <p:spPr bwMode="auto">
          <a:xfrm>
            <a:off x="4629150" y="4921250"/>
            <a:ext cx="717550" cy="717550"/>
          </a:xfrm>
          <a:prstGeom prst="ellipse">
            <a:avLst/>
          </a:prstGeom>
          <a:solidFill>
            <a:schemeClr val="accent2"/>
          </a:solidFill>
          <a:ln w="1016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4" name="Line 18"/>
          <p:cNvSpPr>
            <a:spLocks noChangeShapeType="1"/>
          </p:cNvSpPr>
          <p:nvPr/>
        </p:nvSpPr>
        <p:spPr bwMode="auto">
          <a:xfrm>
            <a:off x="5026025" y="5676900"/>
            <a:ext cx="0" cy="403225"/>
          </a:xfrm>
          <a:prstGeom prst="line">
            <a:avLst/>
          </a:prstGeom>
          <a:noFill/>
          <a:ln w="1016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5" name="Line 19"/>
          <p:cNvSpPr>
            <a:spLocks noChangeShapeType="1"/>
          </p:cNvSpPr>
          <p:nvPr/>
        </p:nvSpPr>
        <p:spPr bwMode="auto">
          <a:xfrm>
            <a:off x="4857750" y="5911850"/>
            <a:ext cx="322263" cy="14288"/>
          </a:xfrm>
          <a:prstGeom prst="line">
            <a:avLst/>
          </a:prstGeom>
          <a:noFill/>
          <a:ln w="1016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6" name="Line 20"/>
          <p:cNvSpPr>
            <a:spLocks noChangeShapeType="1"/>
          </p:cNvSpPr>
          <p:nvPr/>
        </p:nvSpPr>
        <p:spPr bwMode="auto">
          <a:xfrm>
            <a:off x="3378200" y="2787650"/>
            <a:ext cx="341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7" name="Line 21"/>
          <p:cNvSpPr>
            <a:spLocks noChangeShapeType="1"/>
          </p:cNvSpPr>
          <p:nvPr/>
        </p:nvSpPr>
        <p:spPr bwMode="auto">
          <a:xfrm>
            <a:off x="3378200" y="2406650"/>
            <a:ext cx="341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8" name="Oval 22"/>
          <p:cNvSpPr>
            <a:spLocks noChangeArrowheads="1"/>
          </p:cNvSpPr>
          <p:nvPr/>
        </p:nvSpPr>
        <p:spPr bwMode="auto">
          <a:xfrm>
            <a:off x="4629150" y="2328863"/>
            <a:ext cx="768350" cy="681037"/>
          </a:xfrm>
          <a:prstGeom prst="ellipse">
            <a:avLst/>
          </a:prstGeom>
          <a:solidFill>
            <a:srgbClr val="A2C1FE"/>
          </a:solidFill>
          <a:ln w="1016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799" name="Line 23"/>
          <p:cNvSpPr>
            <a:spLocks noChangeShapeType="1"/>
          </p:cNvSpPr>
          <p:nvPr/>
        </p:nvSpPr>
        <p:spPr bwMode="auto">
          <a:xfrm flipV="1">
            <a:off x="5238750" y="2025650"/>
            <a:ext cx="304800" cy="381000"/>
          </a:xfrm>
          <a:prstGeom prst="line">
            <a:avLst/>
          </a:prstGeom>
          <a:noFill/>
          <a:ln w="1016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203800" name="Rectangle 24"/>
          <p:cNvSpPr>
            <a:spLocks noChangeArrowheads="1"/>
          </p:cNvSpPr>
          <p:nvPr/>
        </p:nvSpPr>
        <p:spPr bwMode="auto">
          <a:xfrm>
            <a:off x="3956216" y="3529013"/>
            <a:ext cx="2263439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nn-NO" altLang="nb-NO" dirty="0" err="1">
                <a:latin typeface="Book Antiqua" charset="0"/>
              </a:rPr>
              <a:t>Gonade</a:t>
            </a:r>
            <a:br>
              <a:rPr lang="nn-NO" altLang="nb-NO" dirty="0">
                <a:latin typeface="Book Antiqua" charset="0"/>
              </a:rPr>
            </a:br>
            <a:r>
              <a:rPr lang="ja-JP" altLang="nn-NO" dirty="0">
                <a:latin typeface="Arial" charset="0"/>
              </a:rPr>
              <a:t>“</a:t>
            </a:r>
            <a:r>
              <a:rPr lang="nn-NO" altLang="ja-JP" dirty="0">
                <a:latin typeface="Book Antiqua" charset="0"/>
              </a:rPr>
              <a:t>vaskemaskin</a:t>
            </a:r>
            <a:r>
              <a:rPr lang="ja-JP" altLang="nn-NO" dirty="0">
                <a:latin typeface="Arial" charset="0"/>
              </a:rPr>
              <a:t>”</a:t>
            </a:r>
            <a:endParaRPr lang="nn-NO" altLang="nb-NO" dirty="0">
              <a:latin typeface="Book Antiqua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24793" y="193677"/>
            <a:ext cx="9577064" cy="1176337"/>
          </a:xfrm>
        </p:spPr>
        <p:txBody>
          <a:bodyPr/>
          <a:lstStyle/>
          <a:p>
            <a:r>
              <a:rPr lang="nb-NO" sz="3600" dirty="0"/>
              <a:t>Det kjønnsspesifikke </a:t>
            </a:r>
            <a:r>
              <a:rPr lang="nb-NO" sz="3600" dirty="0" err="1"/>
              <a:t>imprint</a:t>
            </a:r>
            <a:r>
              <a:rPr lang="nb-NO" sz="3600" dirty="0"/>
              <a:t> må slettes i gonadene hvis det ikke passer med kjønnet til forelderen: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7F844F9-08D3-231E-9008-3B4F3110B648}"/>
              </a:ext>
            </a:extLst>
          </p:cNvPr>
          <p:cNvSpPr txBox="1"/>
          <p:nvPr/>
        </p:nvSpPr>
        <p:spPr>
          <a:xfrm>
            <a:off x="1157406" y="3033291"/>
            <a:ext cx="1971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800" i="1" dirty="0"/>
              <a:t>Mors kromosom 15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5AD729F-0DE3-8141-1999-F956C9CB5BE1}"/>
              </a:ext>
            </a:extLst>
          </p:cNvPr>
          <p:cNvSpPr txBox="1"/>
          <p:nvPr/>
        </p:nvSpPr>
        <p:spPr>
          <a:xfrm>
            <a:off x="1183053" y="4382477"/>
            <a:ext cx="1920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800" i="1" dirty="0"/>
              <a:t>Fars kromosom 15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3D47A29A-7B1B-81F4-3EC6-FA1846E5A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152" y="2128715"/>
            <a:ext cx="915314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nb-NO" altLang="nb-NO" dirty="0">
                <a:latin typeface="Book Antiqua" charset="0"/>
              </a:rPr>
              <a:t>sæd-</a:t>
            </a:r>
            <a:br>
              <a:rPr lang="nb-NO" altLang="nb-NO" dirty="0">
                <a:latin typeface="Book Antiqua" charset="0"/>
              </a:rPr>
            </a:br>
            <a:r>
              <a:rPr lang="nb-NO" altLang="nb-NO" dirty="0">
                <a:latin typeface="Book Antiqua" charset="0"/>
              </a:rPr>
              <a:t>celler</a:t>
            </a:r>
            <a:endParaRPr lang="nn-NO" altLang="nb-NO" dirty="0">
              <a:latin typeface="Book Antiqua" charset="0"/>
            </a:endParaRPr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E4E7154A-30B4-179C-6948-0CB936D39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6543" y="4766672"/>
            <a:ext cx="915314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nb-NO" altLang="nb-NO" dirty="0">
                <a:latin typeface="Book Antiqua" charset="0"/>
              </a:rPr>
              <a:t>egg-</a:t>
            </a:r>
            <a:br>
              <a:rPr lang="nb-NO" altLang="nb-NO" dirty="0">
                <a:latin typeface="Book Antiqua" charset="0"/>
              </a:rPr>
            </a:br>
            <a:r>
              <a:rPr lang="nb-NO" altLang="nb-NO" dirty="0">
                <a:latin typeface="Book Antiqua" charset="0"/>
              </a:rPr>
              <a:t>celler</a:t>
            </a:r>
            <a:endParaRPr lang="nn-NO" altLang="nb-NO" dirty="0">
              <a:latin typeface="Book Antiqu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3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3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96" name="Rectangle 68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3805238" cy="4181475"/>
          </a:xfrm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Monotype Sorts" charset="2"/>
              <a:buNone/>
            </a:pPr>
            <a:r>
              <a:rPr lang="nb-NO" altLang="nb-NO" dirty="0" err="1"/>
              <a:t>Prader</a:t>
            </a:r>
            <a:r>
              <a:rPr lang="nb-NO" altLang="nb-NO" dirty="0"/>
              <a:t>-Willi syndrom:</a:t>
            </a:r>
          </a:p>
          <a:p>
            <a:pPr marL="0" indent="0">
              <a:buFont typeface="Monotype Sorts" charset="2"/>
              <a:buNone/>
            </a:pPr>
            <a:endParaRPr lang="nb-NO" altLang="nb-NO" dirty="0"/>
          </a:p>
          <a:p>
            <a:pPr marL="0" indent="0">
              <a:buFont typeface="Monotype Sorts" charset="2"/>
              <a:buNone/>
            </a:pPr>
            <a:br>
              <a:rPr lang="nb-NO" altLang="nb-NO" dirty="0"/>
            </a:br>
            <a:r>
              <a:rPr lang="nb-NO" altLang="nb-NO" dirty="0"/>
              <a:t>~70% delesjoner (LCR)</a:t>
            </a:r>
          </a:p>
          <a:p>
            <a:pPr marL="0" indent="0">
              <a:buFont typeface="Monotype Sorts" charset="2"/>
              <a:buNone/>
            </a:pPr>
            <a:r>
              <a:rPr lang="nb-NO" altLang="nb-NO" dirty="0"/>
              <a:t>~29% maternell UPD</a:t>
            </a:r>
          </a:p>
          <a:p>
            <a:pPr marL="0" indent="0">
              <a:buFont typeface="Monotype Sorts" charset="2"/>
              <a:buNone/>
            </a:pPr>
            <a:r>
              <a:rPr lang="nb-NO" altLang="nb-NO" dirty="0"/>
              <a:t>~1% IC-</a:t>
            </a:r>
            <a:r>
              <a:rPr lang="nb-NO" altLang="nb-NO" dirty="0" err="1"/>
              <a:t>defect</a:t>
            </a:r>
            <a:endParaRPr lang="nb-NO" altLang="nb-NO" dirty="0"/>
          </a:p>
        </p:txBody>
      </p:sp>
      <p:sp>
        <p:nvSpPr>
          <p:cNvPr id="201797" name="Rectangle 69"/>
          <p:cNvSpPr>
            <a:spLocks noGrp="1" noChangeArrowheads="1"/>
          </p:cNvSpPr>
          <p:nvPr>
            <p:ph type="body" sz="half" idx="2"/>
          </p:nvPr>
        </p:nvSpPr>
        <p:spPr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Monotype Sorts" charset="0"/>
              <a:buNone/>
              <a:defRPr/>
            </a:pPr>
            <a:r>
              <a:rPr lang="nb-NO" dirty="0" err="1">
                <a:cs typeface="+mn-cs"/>
              </a:rPr>
              <a:t>Angelman</a:t>
            </a:r>
            <a:r>
              <a:rPr lang="nb-NO" dirty="0">
                <a:cs typeface="+mn-cs"/>
              </a:rPr>
              <a:t> syndrom: </a:t>
            </a:r>
          </a:p>
          <a:p>
            <a:pPr marL="0" indent="0">
              <a:buFont typeface="Monotype Sorts" charset="0"/>
              <a:buNone/>
              <a:defRPr/>
            </a:pPr>
            <a:br>
              <a:rPr lang="nb-NO" dirty="0">
                <a:solidFill>
                  <a:schemeClr val="accent2"/>
                </a:solidFill>
                <a:cs typeface="+mn-cs"/>
              </a:rPr>
            </a:br>
            <a:endParaRPr lang="nb-NO" dirty="0">
              <a:cs typeface="+mn-cs"/>
            </a:endParaRPr>
          </a:p>
          <a:p>
            <a:pPr marL="0" indent="0">
              <a:buFont typeface="Monotype Sorts" charset="0"/>
              <a:buNone/>
              <a:defRPr/>
            </a:pPr>
            <a:r>
              <a:rPr lang="nb-NO" dirty="0">
                <a:cs typeface="+mn-cs"/>
              </a:rPr>
              <a:t>~70% delesjoner (LCR)</a:t>
            </a:r>
          </a:p>
          <a:p>
            <a:pPr marL="0" indent="0">
              <a:buFont typeface="Monotype Sorts" charset="0"/>
              <a:buNone/>
              <a:defRPr/>
            </a:pPr>
            <a:r>
              <a:rPr lang="nb-NO" dirty="0">
                <a:cs typeface="+mn-cs"/>
              </a:rPr>
              <a:t>~6% paternell UPD</a:t>
            </a:r>
          </a:p>
          <a:p>
            <a:pPr marL="0" indent="0">
              <a:buFont typeface="Monotype Sorts" charset="0"/>
              <a:buNone/>
              <a:defRPr/>
            </a:pPr>
            <a:r>
              <a:rPr lang="nb-NO" dirty="0">
                <a:cs typeface="+mn-cs"/>
              </a:rPr>
              <a:t>~3% IC-defekt</a:t>
            </a:r>
          </a:p>
          <a:p>
            <a:pPr marL="0" indent="0">
              <a:buFont typeface="Monotype Sorts" charset="0"/>
              <a:buNone/>
              <a:defRPr/>
            </a:pPr>
            <a:r>
              <a:rPr lang="nb-NO" dirty="0">
                <a:cs typeface="+mn-cs"/>
              </a:rPr>
              <a:t>~11% </a:t>
            </a:r>
            <a:r>
              <a:rPr lang="nb-NO" i="1" dirty="0">
                <a:cs typeface="+mn-cs"/>
              </a:rPr>
              <a:t>UBE3A</a:t>
            </a:r>
            <a:r>
              <a:rPr lang="nb-NO" dirty="0">
                <a:cs typeface="+mn-cs"/>
              </a:rPr>
              <a:t> genfeil</a:t>
            </a:r>
          </a:p>
          <a:p>
            <a:pPr marL="0" indent="0">
              <a:buFont typeface="Monotype Sorts" charset="0"/>
              <a:buNone/>
              <a:defRPr/>
            </a:pPr>
            <a:r>
              <a:rPr lang="nb-NO" dirty="0">
                <a:cs typeface="+mn-cs"/>
              </a:rPr>
              <a:t>~10% </a:t>
            </a:r>
            <a:r>
              <a:rPr lang="nb-NO" dirty="0" err="1">
                <a:cs typeface="+mn-cs"/>
              </a:rPr>
              <a:t>fenokopier</a:t>
            </a:r>
            <a:endParaRPr lang="nb-NO" dirty="0">
              <a:cs typeface="+mn-cs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Årsaker til PWS/AS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elinjl">
  <a:themeElements>
    <a:clrScheme name="">
      <a:dk1>
        <a:srgbClr val="000000"/>
      </a:dk1>
      <a:lt1>
        <a:srgbClr val="FFFFFF"/>
      </a:lt1>
      <a:dk2>
        <a:srgbClr val="00279F"/>
      </a:dk2>
      <a:lt2>
        <a:srgbClr val="FAFD00"/>
      </a:lt2>
      <a:accent1>
        <a:srgbClr val="FE9B03"/>
      </a:accent1>
      <a:accent2>
        <a:srgbClr val="FF0000"/>
      </a:accent2>
      <a:accent3>
        <a:srgbClr val="AAACCD"/>
      </a:accent3>
      <a:accent4>
        <a:srgbClr val="DADADA"/>
      </a:accent4>
      <a:accent5>
        <a:srgbClr val="FECBAA"/>
      </a:accent5>
      <a:accent6>
        <a:srgbClr val="E70000"/>
      </a:accent6>
      <a:hlink>
        <a:srgbClr val="00FF00"/>
      </a:hlink>
      <a:folHlink>
        <a:srgbClr val="CF0E30"/>
      </a:folHlink>
    </a:clrScheme>
    <a:fontScheme name="trelinjl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trelinj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linjl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trelinjl.ppt</Template>
  <TotalTime>9063</TotalTime>
  <Pages>32</Pages>
  <Words>338</Words>
  <Application>Microsoft Office PowerPoint</Application>
  <PresentationFormat>35 mm lysbilder</PresentationFormat>
  <Paragraphs>72</Paragraphs>
  <Slides>11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Book Antiqua</vt:lpstr>
      <vt:lpstr>Calibri</vt:lpstr>
      <vt:lpstr>Monotype Sorts</vt:lpstr>
      <vt:lpstr>Times</vt:lpstr>
      <vt:lpstr>Times New Roman</vt:lpstr>
      <vt:lpstr>trelinjl</vt:lpstr>
      <vt:lpstr>Imprinting</vt:lpstr>
      <vt:lpstr>PowerPoint-presentasjon</vt:lpstr>
      <vt:lpstr>PowerPoint-presentasjon</vt:lpstr>
      <vt:lpstr>En imprintingsykdom kan skyldes uniparental disomi (UPD): = begge kromosomene i et par kommer fra samme forelder</vt:lpstr>
      <vt:lpstr>PowerPoint-presentasjon</vt:lpstr>
      <vt:lpstr>PowerPoint-presentasjon</vt:lpstr>
      <vt:lpstr>PWS/AS regionen øverst på kromosom 15q er  5-6 Mb stor og flankert av low-copy repeats (LCR)</vt:lpstr>
      <vt:lpstr>Det kjønnsspesifikke imprint må slettes i gonadene hvis det ikke passer med kjønnet til forelderen:</vt:lpstr>
      <vt:lpstr>Årsaker til PWS/AS</vt:lpstr>
      <vt:lpstr>Delesjoner og duplikasjoner av 15q11q13 skyldes LCR-mediert skjev overkrysning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Dermatologi og genetikk</dc:title>
  <dc:subject>Genodermatoser</dc:subject>
  <dc:creator>Gunnar Houge</dc:creator>
  <cp:keywords/>
  <dc:description/>
  <cp:lastModifiedBy>Houge, Gunnar Douzgos</cp:lastModifiedBy>
  <cp:revision>290</cp:revision>
  <cp:lastPrinted>2009-04-22T19:24:48Z</cp:lastPrinted>
  <dcterms:created xsi:type="dcterms:W3CDTF">1997-01-13T17:02:05Z</dcterms:created>
  <dcterms:modified xsi:type="dcterms:W3CDTF">2024-10-11T09:42:28Z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3ffc1c-ef00-4620-9c2f-7d9c1597774b_Enabled">
    <vt:lpwstr>true</vt:lpwstr>
  </property>
  <property fmtid="{D5CDD505-2E9C-101B-9397-08002B2CF9AE}" pid="3" name="MSIP_Label_0c3ffc1c-ef00-4620-9c2f-7d9c1597774b_SetDate">
    <vt:lpwstr>2024-10-07T12:37:07Z</vt:lpwstr>
  </property>
  <property fmtid="{D5CDD505-2E9C-101B-9397-08002B2CF9AE}" pid="4" name="MSIP_Label_0c3ffc1c-ef00-4620-9c2f-7d9c1597774b_Method">
    <vt:lpwstr>Standard</vt:lpwstr>
  </property>
  <property fmtid="{D5CDD505-2E9C-101B-9397-08002B2CF9AE}" pid="5" name="MSIP_Label_0c3ffc1c-ef00-4620-9c2f-7d9c1597774b_Name">
    <vt:lpwstr>Intern</vt:lpwstr>
  </property>
  <property fmtid="{D5CDD505-2E9C-101B-9397-08002B2CF9AE}" pid="6" name="MSIP_Label_0c3ffc1c-ef00-4620-9c2f-7d9c1597774b_SiteId">
    <vt:lpwstr>bdcbe535-f3cf-49f5-8a6a-fb6d98dc7837</vt:lpwstr>
  </property>
  <property fmtid="{D5CDD505-2E9C-101B-9397-08002B2CF9AE}" pid="7" name="MSIP_Label_0c3ffc1c-ef00-4620-9c2f-7d9c1597774b_ActionId">
    <vt:lpwstr>355d0e6c-ee82-4b90-b693-0588f1f5cb77</vt:lpwstr>
  </property>
  <property fmtid="{D5CDD505-2E9C-101B-9397-08002B2CF9AE}" pid="8" name="MSIP_Label_0c3ffc1c-ef00-4620-9c2f-7d9c1597774b_ContentBits">
    <vt:lpwstr>2</vt:lpwstr>
  </property>
  <property fmtid="{D5CDD505-2E9C-101B-9397-08002B2CF9AE}" pid="9" name="ClassificationContentMarkingFooterLocations">
    <vt:lpwstr>trelinjl:12</vt:lpwstr>
  </property>
  <property fmtid="{D5CDD505-2E9C-101B-9397-08002B2CF9AE}" pid="10" name="ClassificationContentMarkingFooterText">
    <vt:lpwstr>Følsomhet Intern (gul)</vt:lpwstr>
  </property>
</Properties>
</file>