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3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uge, Gunnar Douzgos" userId="b526d8a4-cd77-4bd4-81c4-36d713539214" providerId="ADAL" clId="{7F4DA71A-2879-4A8F-9E6B-F3BB739B5575}"/>
    <pc:docChg chg="undo custSel addSld delSld modSld">
      <pc:chgData name="Houge, Gunnar Douzgos" userId="b526d8a4-cd77-4bd4-81c4-36d713539214" providerId="ADAL" clId="{7F4DA71A-2879-4A8F-9E6B-F3BB739B5575}" dt="2024-10-06T10:54:56.662" v="1386" actId="1076"/>
      <pc:docMkLst>
        <pc:docMk/>
      </pc:docMkLst>
      <pc:sldChg chg="addSp modSp mod">
        <pc:chgData name="Houge, Gunnar Douzgos" userId="b526d8a4-cd77-4bd4-81c4-36d713539214" providerId="ADAL" clId="{7F4DA71A-2879-4A8F-9E6B-F3BB739B5575}" dt="2024-10-06T10:51:57.490" v="1161" actId="20577"/>
        <pc:sldMkLst>
          <pc:docMk/>
          <pc:sldMk cId="2014718651" sldId="257"/>
        </pc:sldMkLst>
        <pc:spChg chg="mod">
          <ac:chgData name="Houge, Gunnar Douzgos" userId="b526d8a4-cd77-4bd4-81c4-36d713539214" providerId="ADAL" clId="{7F4DA71A-2879-4A8F-9E6B-F3BB739B5575}" dt="2024-10-06T10:49:39.464" v="1137" actId="1076"/>
          <ac:spMkLst>
            <pc:docMk/>
            <pc:sldMk cId="2014718651" sldId="257"/>
            <ac:spMk id="2" creationId="{D1495C1D-A83F-BE66-715C-CD2ED6145AB7}"/>
          </ac:spMkLst>
        </pc:spChg>
        <pc:spChg chg="mod">
          <ac:chgData name="Houge, Gunnar Douzgos" userId="b526d8a4-cd77-4bd4-81c4-36d713539214" providerId="ADAL" clId="{7F4DA71A-2879-4A8F-9E6B-F3BB739B5575}" dt="2024-10-06T10:49:50.966" v="1139" actId="20577"/>
          <ac:spMkLst>
            <pc:docMk/>
            <pc:sldMk cId="2014718651" sldId="257"/>
            <ac:spMk id="3" creationId="{F9A6A3BE-9A68-96AD-4821-E982C02E763A}"/>
          </ac:spMkLst>
        </pc:spChg>
        <pc:spChg chg="mod">
          <ac:chgData name="Houge, Gunnar Douzgos" userId="b526d8a4-cd77-4bd4-81c4-36d713539214" providerId="ADAL" clId="{7F4DA71A-2879-4A8F-9E6B-F3BB739B5575}" dt="2024-10-05T17:44:58.525" v="20" actId="1076"/>
          <ac:spMkLst>
            <pc:docMk/>
            <pc:sldMk cId="2014718651" sldId="257"/>
            <ac:spMk id="7" creationId="{84964B83-4CDC-9E32-60D8-83EDD4793702}"/>
          </ac:spMkLst>
        </pc:spChg>
        <pc:spChg chg="mod">
          <ac:chgData name="Houge, Gunnar Douzgos" userId="b526d8a4-cd77-4bd4-81c4-36d713539214" providerId="ADAL" clId="{7F4DA71A-2879-4A8F-9E6B-F3BB739B5575}" dt="2024-10-06T10:51:57.490" v="1161" actId="20577"/>
          <ac:spMkLst>
            <pc:docMk/>
            <pc:sldMk cId="2014718651" sldId="257"/>
            <ac:spMk id="8" creationId="{90BC988B-D08F-7D8F-4FE5-616A827C6464}"/>
          </ac:spMkLst>
        </pc:spChg>
        <pc:spChg chg="mod">
          <ac:chgData name="Houge, Gunnar Douzgos" userId="b526d8a4-cd77-4bd4-81c4-36d713539214" providerId="ADAL" clId="{7F4DA71A-2879-4A8F-9E6B-F3BB739B5575}" dt="2024-10-05T17:47:22.676" v="110" actId="208"/>
          <ac:spMkLst>
            <pc:docMk/>
            <pc:sldMk cId="2014718651" sldId="257"/>
            <ac:spMk id="9" creationId="{DFA13452-37EE-4400-6530-56F83F8E5A43}"/>
          </ac:spMkLst>
        </pc:spChg>
        <pc:spChg chg="add mod">
          <ac:chgData name="Houge, Gunnar Douzgos" userId="b526d8a4-cd77-4bd4-81c4-36d713539214" providerId="ADAL" clId="{7F4DA71A-2879-4A8F-9E6B-F3BB739B5575}" dt="2024-10-05T17:47:26.955" v="111" actId="208"/>
          <ac:spMkLst>
            <pc:docMk/>
            <pc:sldMk cId="2014718651" sldId="257"/>
            <ac:spMk id="10" creationId="{9AD41414-5EEF-51DB-514E-CEBC983E63DA}"/>
          </ac:spMkLst>
        </pc:spChg>
        <pc:cxnChg chg="add">
          <ac:chgData name="Houge, Gunnar Douzgos" userId="b526d8a4-cd77-4bd4-81c4-36d713539214" providerId="ADAL" clId="{7F4DA71A-2879-4A8F-9E6B-F3BB739B5575}" dt="2024-10-05T17:47:59.521" v="112" actId="11529"/>
          <ac:cxnSpMkLst>
            <pc:docMk/>
            <pc:sldMk cId="2014718651" sldId="257"/>
            <ac:cxnSpMk id="12" creationId="{4632264D-31F0-F639-A89B-5F299F231905}"/>
          </ac:cxnSpMkLst>
        </pc:cxnChg>
        <pc:cxnChg chg="add mod">
          <ac:chgData name="Houge, Gunnar Douzgos" userId="b526d8a4-cd77-4bd4-81c4-36d713539214" providerId="ADAL" clId="{7F4DA71A-2879-4A8F-9E6B-F3BB739B5575}" dt="2024-10-05T17:48:15.271" v="115" actId="14100"/>
          <ac:cxnSpMkLst>
            <pc:docMk/>
            <pc:sldMk cId="2014718651" sldId="257"/>
            <ac:cxnSpMk id="13" creationId="{CEC9B0A9-7733-15BC-2005-6D381AD281BD}"/>
          </ac:cxnSpMkLst>
        </pc:cxnChg>
      </pc:sldChg>
      <pc:sldChg chg="addSp modSp new mod">
        <pc:chgData name="Houge, Gunnar Douzgos" userId="b526d8a4-cd77-4bd4-81c4-36d713539214" providerId="ADAL" clId="{7F4DA71A-2879-4A8F-9E6B-F3BB739B5575}" dt="2024-10-06T10:54:56.662" v="1386" actId="1076"/>
        <pc:sldMkLst>
          <pc:docMk/>
          <pc:sldMk cId="1529844163" sldId="258"/>
        </pc:sldMkLst>
        <pc:spChg chg="mod">
          <ac:chgData name="Houge, Gunnar Douzgos" userId="b526d8a4-cd77-4bd4-81c4-36d713539214" providerId="ADAL" clId="{7F4DA71A-2879-4A8F-9E6B-F3BB739B5575}" dt="2024-10-05T17:54:37.259" v="460" actId="20577"/>
          <ac:spMkLst>
            <pc:docMk/>
            <pc:sldMk cId="1529844163" sldId="258"/>
            <ac:spMk id="2" creationId="{8FCE97C1-059A-1F0A-D1AF-55E10EE47945}"/>
          </ac:spMkLst>
        </pc:spChg>
        <pc:spChg chg="add mod">
          <ac:chgData name="Houge, Gunnar Douzgos" userId="b526d8a4-cd77-4bd4-81c4-36d713539214" providerId="ADAL" clId="{7F4DA71A-2879-4A8F-9E6B-F3BB739B5575}" dt="2024-10-06T10:54:56.662" v="1386" actId="1076"/>
          <ac:spMkLst>
            <pc:docMk/>
            <pc:sldMk cId="1529844163" sldId="258"/>
            <ac:spMk id="3" creationId="{90F2661B-489F-02DB-F843-EF53FF8CB1EC}"/>
          </ac:spMkLst>
        </pc:spChg>
      </pc:sldChg>
      <pc:sldChg chg="new del">
        <pc:chgData name="Houge, Gunnar Douzgos" userId="b526d8a4-cd77-4bd4-81c4-36d713539214" providerId="ADAL" clId="{7F4DA71A-2879-4A8F-9E6B-F3BB739B5575}" dt="2024-10-05T17:54:25.459" v="440" actId="47"/>
        <pc:sldMkLst>
          <pc:docMk/>
          <pc:sldMk cId="3698804951" sldId="258"/>
        </pc:sldMkLst>
      </pc:sldChg>
    </pc:docChg>
  </pc:docChgLst>
  <pc:docChgLst>
    <pc:chgData name="Houge, Gunnar Douzgos" userId="b526d8a4-cd77-4bd4-81c4-36d713539214" providerId="ADAL" clId="{FC4D2032-3C94-40A9-9020-DD5494E96BB3}"/>
    <pc:docChg chg="modSld">
      <pc:chgData name="Houge, Gunnar Douzgos" userId="b526d8a4-cd77-4bd4-81c4-36d713539214" providerId="ADAL" clId="{FC4D2032-3C94-40A9-9020-DD5494E96BB3}" dt="2024-10-07T12:32:11.912" v="54" actId="20577"/>
      <pc:docMkLst>
        <pc:docMk/>
      </pc:docMkLst>
      <pc:sldChg chg="modSp mod">
        <pc:chgData name="Houge, Gunnar Douzgos" userId="b526d8a4-cd77-4bd4-81c4-36d713539214" providerId="ADAL" clId="{FC4D2032-3C94-40A9-9020-DD5494E96BB3}" dt="2024-10-07T12:29:35.321" v="24" actId="20577"/>
        <pc:sldMkLst>
          <pc:docMk/>
          <pc:sldMk cId="2014718651" sldId="257"/>
        </pc:sldMkLst>
        <pc:spChg chg="mod">
          <ac:chgData name="Houge, Gunnar Douzgos" userId="b526d8a4-cd77-4bd4-81c4-36d713539214" providerId="ADAL" clId="{FC4D2032-3C94-40A9-9020-DD5494E96BB3}" dt="2024-10-07T12:28:33.582" v="10" actId="20577"/>
          <ac:spMkLst>
            <pc:docMk/>
            <pc:sldMk cId="2014718651" sldId="257"/>
            <ac:spMk id="2" creationId="{D1495C1D-A83F-BE66-715C-CD2ED6145AB7}"/>
          </ac:spMkLst>
        </pc:spChg>
        <pc:spChg chg="mod">
          <ac:chgData name="Houge, Gunnar Douzgos" userId="b526d8a4-cd77-4bd4-81c4-36d713539214" providerId="ADAL" clId="{FC4D2032-3C94-40A9-9020-DD5494E96BB3}" dt="2024-10-07T12:28:24.552" v="8" actId="20577"/>
          <ac:spMkLst>
            <pc:docMk/>
            <pc:sldMk cId="2014718651" sldId="257"/>
            <ac:spMk id="3" creationId="{F9A6A3BE-9A68-96AD-4821-E982C02E763A}"/>
          </ac:spMkLst>
        </pc:spChg>
        <pc:spChg chg="mod">
          <ac:chgData name="Houge, Gunnar Douzgos" userId="b526d8a4-cd77-4bd4-81c4-36d713539214" providerId="ADAL" clId="{FC4D2032-3C94-40A9-9020-DD5494E96BB3}" dt="2024-10-07T12:28:54.616" v="11" actId="1076"/>
          <ac:spMkLst>
            <pc:docMk/>
            <pc:sldMk cId="2014718651" sldId="257"/>
            <ac:spMk id="7" creationId="{84964B83-4CDC-9E32-60D8-83EDD4793702}"/>
          </ac:spMkLst>
        </pc:spChg>
        <pc:spChg chg="mod">
          <ac:chgData name="Houge, Gunnar Douzgos" userId="b526d8a4-cd77-4bd4-81c4-36d713539214" providerId="ADAL" clId="{FC4D2032-3C94-40A9-9020-DD5494E96BB3}" dt="2024-10-07T12:29:35.321" v="24" actId="20577"/>
          <ac:spMkLst>
            <pc:docMk/>
            <pc:sldMk cId="2014718651" sldId="257"/>
            <ac:spMk id="8" creationId="{90BC988B-D08F-7D8F-4FE5-616A827C6464}"/>
          </ac:spMkLst>
        </pc:spChg>
        <pc:spChg chg="mod">
          <ac:chgData name="Houge, Gunnar Douzgos" userId="b526d8a4-cd77-4bd4-81c4-36d713539214" providerId="ADAL" clId="{FC4D2032-3C94-40A9-9020-DD5494E96BB3}" dt="2024-10-07T12:27:59.057" v="1" actId="1076"/>
          <ac:spMkLst>
            <pc:docMk/>
            <pc:sldMk cId="2014718651" sldId="257"/>
            <ac:spMk id="9" creationId="{DFA13452-37EE-4400-6530-56F83F8E5A43}"/>
          </ac:spMkLst>
        </pc:spChg>
        <pc:spChg chg="mod">
          <ac:chgData name="Houge, Gunnar Douzgos" userId="b526d8a4-cd77-4bd4-81c4-36d713539214" providerId="ADAL" clId="{FC4D2032-3C94-40A9-9020-DD5494E96BB3}" dt="2024-10-07T12:28:06.272" v="3" actId="1076"/>
          <ac:spMkLst>
            <pc:docMk/>
            <pc:sldMk cId="2014718651" sldId="257"/>
            <ac:spMk id="10" creationId="{9AD41414-5EEF-51DB-514E-CEBC983E63DA}"/>
          </ac:spMkLst>
        </pc:spChg>
        <pc:grpChg chg="mod">
          <ac:chgData name="Houge, Gunnar Douzgos" userId="b526d8a4-cd77-4bd4-81c4-36d713539214" providerId="ADAL" clId="{FC4D2032-3C94-40A9-9020-DD5494E96BB3}" dt="2024-10-07T12:27:56.188" v="0" actId="1076"/>
          <ac:grpSpMkLst>
            <pc:docMk/>
            <pc:sldMk cId="2014718651" sldId="257"/>
            <ac:grpSpMk id="4" creationId="{C2E7C110-5AEF-959B-5623-488D0258AB0A}"/>
          </ac:grpSpMkLst>
        </pc:grpChg>
        <pc:cxnChg chg="mod">
          <ac:chgData name="Houge, Gunnar Douzgos" userId="b526d8a4-cd77-4bd4-81c4-36d713539214" providerId="ADAL" clId="{FC4D2032-3C94-40A9-9020-DD5494E96BB3}" dt="2024-10-07T12:28:03.521" v="2" actId="1076"/>
          <ac:cxnSpMkLst>
            <pc:docMk/>
            <pc:sldMk cId="2014718651" sldId="257"/>
            <ac:cxnSpMk id="12" creationId="{4632264D-31F0-F639-A89B-5F299F231905}"/>
          </ac:cxnSpMkLst>
        </pc:cxnChg>
        <pc:cxnChg chg="mod">
          <ac:chgData name="Houge, Gunnar Douzgos" userId="b526d8a4-cd77-4bd4-81c4-36d713539214" providerId="ADAL" clId="{FC4D2032-3C94-40A9-9020-DD5494E96BB3}" dt="2024-10-07T12:28:09.336" v="4" actId="1076"/>
          <ac:cxnSpMkLst>
            <pc:docMk/>
            <pc:sldMk cId="2014718651" sldId="257"/>
            <ac:cxnSpMk id="13" creationId="{CEC9B0A9-7733-15BC-2005-6D381AD281BD}"/>
          </ac:cxnSpMkLst>
        </pc:cxnChg>
      </pc:sldChg>
      <pc:sldChg chg="modSp mod">
        <pc:chgData name="Houge, Gunnar Douzgos" userId="b526d8a4-cd77-4bd4-81c4-36d713539214" providerId="ADAL" clId="{FC4D2032-3C94-40A9-9020-DD5494E96BB3}" dt="2024-10-07T12:32:11.912" v="54" actId="20577"/>
        <pc:sldMkLst>
          <pc:docMk/>
          <pc:sldMk cId="1529844163" sldId="258"/>
        </pc:sldMkLst>
        <pc:spChg chg="mod">
          <ac:chgData name="Houge, Gunnar Douzgos" userId="b526d8a4-cd77-4bd4-81c4-36d713539214" providerId="ADAL" clId="{FC4D2032-3C94-40A9-9020-DD5494E96BB3}" dt="2024-10-07T12:32:11.912" v="54" actId="20577"/>
          <ac:spMkLst>
            <pc:docMk/>
            <pc:sldMk cId="1529844163" sldId="258"/>
            <ac:spMk id="3" creationId="{90F2661B-489F-02DB-F843-EF53FF8CB1E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59BA1FC-D198-1D67-C7A2-80D067188D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BBC5FB4-A03F-AD66-DBA1-A6318EBC43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B833498-2328-BC07-3B9A-A3425C88A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EA242-B7D8-438C-8548-2F9616AF9CA3}" type="datetimeFigureOut">
              <a:rPr lang="nb-NO" smtClean="0"/>
              <a:t>07.10.2024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D53F7C7-9888-E5B8-7DEF-BC4CCCEE3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CF30970-B85C-6C37-173C-74D403498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38FC8-78F8-4FF0-8637-22C518B9A92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4977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23F5D4B-9A5D-1314-613A-492B61F99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CE994B4A-E412-28F3-6D09-9FBC101FFD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0F3223C-1D0A-2744-BBB5-6FDE84D22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EA242-B7D8-438C-8548-2F9616AF9CA3}" type="datetimeFigureOut">
              <a:rPr lang="nb-NO" smtClean="0"/>
              <a:t>07.10.2024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C63E86C-FD9E-C3FB-97FD-1609C0CFF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D4842AA-F4F5-D47F-6E5D-2147DA27C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38FC8-78F8-4FF0-8637-22C518B9A92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96593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F44BB152-B41A-298D-3E3D-1E81520D39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5B5CF26B-A09C-0462-1759-C45B4173BE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934880C-2D1C-FC1F-E102-D3ECAF81D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EA242-B7D8-438C-8548-2F9616AF9CA3}" type="datetimeFigureOut">
              <a:rPr lang="nb-NO" smtClean="0"/>
              <a:t>07.10.2024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6CF6B56-A7B4-C571-27B2-E4E22626C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8E6329B-39D7-79D1-3401-3E0EDC4AE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38FC8-78F8-4FF0-8637-22C518B9A92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4975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B9280B4-E09E-F3A1-6438-0CA48BC0E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76D7D12-E76F-C6D5-842E-90E1DE7C3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87E0D87-083A-BC8D-4EC8-76173F07E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EA242-B7D8-438C-8548-2F9616AF9CA3}" type="datetimeFigureOut">
              <a:rPr lang="nb-NO" smtClean="0"/>
              <a:t>07.10.2024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4852F88-05E4-8E7D-9A77-A9C6DEB38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BBBDDA5-35D7-308D-258C-E6A31B935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38FC8-78F8-4FF0-8637-22C518B9A92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3962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55CB84F-8230-A815-5F22-83F34543C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9422B30-0F4F-73E9-C438-D4A2BEB8EC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286175E-A10A-E830-D9F4-2909EEF2A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EA242-B7D8-438C-8548-2F9616AF9CA3}" type="datetimeFigureOut">
              <a:rPr lang="nb-NO" smtClean="0"/>
              <a:t>07.10.2024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86DAF25-F4C0-EFDE-F200-ADBAB1C1F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E0DEE23-9EAE-C7B6-6C5F-D45F7C2F1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38FC8-78F8-4FF0-8637-22C518B9A92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4975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D20CD21-ADC9-1AD7-EEDD-64FFB3031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A5C7D11-2EAC-EB31-BB56-672831674E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34452BF-7D61-42EF-521A-2DCEA9E072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1062A69-F204-C400-C054-667C5C473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EA242-B7D8-438C-8548-2F9616AF9CA3}" type="datetimeFigureOut">
              <a:rPr lang="nb-NO" smtClean="0"/>
              <a:t>07.10.2024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C371FDE-0E0B-A472-65D4-F336D8A34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5B516BB6-F262-A2E7-73DA-E88DD8B2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38FC8-78F8-4FF0-8637-22C518B9A92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6004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7D64EEA-636B-C52D-837C-E86046741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9005F01-38D2-BC93-D2E5-CE657BBC3A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75E2F7A-43C0-0A56-D33D-8F96D567E2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87CC3A60-6A40-B027-A7EC-821587DF19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939B02F3-ED63-3DEC-B64C-30F355F584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98384EF3-FD6D-65BE-591A-A810906ED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EA242-B7D8-438C-8548-2F9616AF9CA3}" type="datetimeFigureOut">
              <a:rPr lang="nb-NO" smtClean="0"/>
              <a:t>07.10.2024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87B7BFFE-30C1-15B2-3698-D8A2D4597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36BC9DEA-6071-D24B-2C3C-B1A224F5F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38FC8-78F8-4FF0-8637-22C518B9A92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78224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68AEB2C-05E6-E5B5-10A7-406A61BF0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EE6FEDD8-0DC3-41F1-BCCF-53E07FB55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EA242-B7D8-438C-8548-2F9616AF9CA3}" type="datetimeFigureOut">
              <a:rPr lang="nb-NO" smtClean="0"/>
              <a:t>07.10.2024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7D26BAE1-420C-142E-E279-93BED4754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C054EE0-050D-34A1-7613-F4D1C74E1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38FC8-78F8-4FF0-8637-22C518B9A92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1549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A236BDF1-FC16-B970-88C5-52E2A8C7A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EA242-B7D8-438C-8548-2F9616AF9CA3}" type="datetimeFigureOut">
              <a:rPr lang="nb-NO" smtClean="0"/>
              <a:t>07.10.2024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36E03228-E275-F9A5-B818-7A53AC967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01AD7CB-B6AE-5B7A-7322-A5F6C1E86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38FC8-78F8-4FF0-8637-22C518B9A92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6861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7FC30EC-FFC2-FD51-0306-7595C5551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A7B76F2-B9E7-1A05-36DC-31DFC246E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800DA33-5502-4AB2-8A9C-1CF89B27DB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3596B15-6EAE-8E2A-5AA4-DBBB54261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EA242-B7D8-438C-8548-2F9616AF9CA3}" type="datetimeFigureOut">
              <a:rPr lang="nb-NO" smtClean="0"/>
              <a:t>07.10.2024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6DBECEC-4052-70DF-5E40-ACE525319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B1620E1-D028-8F9B-3DE2-DD3EC4E8E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38FC8-78F8-4FF0-8637-22C518B9A92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4901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9902943-1E4F-82D1-199F-80D7224D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3DA6D80D-EF94-155C-75D8-9160333760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6849550-218F-9A7B-374F-C8FCF990E0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A1ED6C92-5153-71AE-18F4-2D3A50A12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EA242-B7D8-438C-8548-2F9616AF9CA3}" type="datetimeFigureOut">
              <a:rPr lang="nb-NO" smtClean="0"/>
              <a:t>07.10.2024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9B3E2FB-EC36-A8ED-FD94-2BF23910E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E2D23CD-0F2C-0149-D662-E4BD4E2C5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38FC8-78F8-4FF0-8637-22C518B9A92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6103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0CDED3B-C84A-1D12-3D8F-514B18C83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FB029A-FC2C-683E-0810-3A2B5469B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AE71DB9-9BEE-AD79-1E8D-A0940FE513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EA242-B7D8-438C-8548-2F9616AF9CA3}" type="datetimeFigureOut">
              <a:rPr lang="nb-NO" smtClean="0"/>
              <a:t>07.10.2024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7DE89BD-965D-5579-DAC6-30B5240527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AE23171-FE67-99FA-3973-85E7CB93A6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38FC8-78F8-4FF0-8637-22C518B9A92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2487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>
            <a:extLst>
              <a:ext uri="{FF2B5EF4-FFF2-40B4-BE49-F238E27FC236}">
                <a16:creationId xmlns:a16="http://schemas.microsoft.com/office/drawing/2014/main" id="{7B892FFE-D410-C3A9-E44F-6D4B6A753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7463" y="887569"/>
            <a:ext cx="8637073" cy="2541431"/>
          </a:xfrm>
        </p:spPr>
        <p:txBody>
          <a:bodyPr/>
          <a:lstStyle/>
          <a:p>
            <a:r>
              <a:rPr lang="nb-NO" b="1" dirty="0"/>
              <a:t>Formalgenetikk</a:t>
            </a:r>
          </a:p>
        </p:txBody>
      </p:sp>
      <p:sp>
        <p:nvSpPr>
          <p:cNvPr id="5" name="Undertittel 2">
            <a:extLst>
              <a:ext uri="{FF2B5EF4-FFF2-40B4-BE49-F238E27FC236}">
                <a16:creationId xmlns:a16="http://schemas.microsoft.com/office/drawing/2014/main" id="{074F833A-3DF3-7BF5-5F1D-64491666FA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5069" y="4302381"/>
            <a:ext cx="9144000" cy="1655762"/>
          </a:xfrm>
        </p:spPr>
        <p:txBody>
          <a:bodyPr>
            <a:normAutofit/>
          </a:bodyPr>
          <a:lstStyle/>
          <a:p>
            <a:r>
              <a:rPr lang="nb-NO" sz="1800" dirty="0"/>
              <a:t>Gunnar Douzgos Houge</a:t>
            </a:r>
            <a:br>
              <a:rPr lang="nb-NO" sz="1800" dirty="0"/>
            </a:br>
            <a:r>
              <a:rPr lang="nb-NO" sz="1800" dirty="0"/>
              <a:t>Spesialist i medisinsk genetikk</a:t>
            </a:r>
            <a:br>
              <a:rPr lang="nb-NO" sz="1800" dirty="0"/>
            </a:br>
            <a:r>
              <a:rPr lang="nb-NO" sz="1800" dirty="0"/>
              <a:t>Leder for regionalt nettverk for presisjonsmedisin i Helse Vest</a:t>
            </a:r>
            <a:br>
              <a:rPr lang="nb-NO" sz="1800" dirty="0"/>
            </a:br>
            <a:r>
              <a:rPr lang="nb-NO" sz="1800" dirty="0"/>
              <a:t>(NorPreM-HV)</a:t>
            </a:r>
          </a:p>
        </p:txBody>
      </p:sp>
    </p:spTree>
    <p:extLst>
      <p:ext uri="{BB962C8B-B14F-4D97-AF65-F5344CB8AC3E}">
        <p14:creationId xmlns:p14="http://schemas.microsoft.com/office/powerpoint/2010/main" val="3599786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1495C1D-A83F-BE66-715C-CD2ED6145AB7}"/>
              </a:ext>
            </a:extLst>
          </p:cNvPr>
          <p:cNvSpPr txBox="1">
            <a:spLocks/>
          </p:cNvSpPr>
          <p:nvPr/>
        </p:nvSpPr>
        <p:spPr>
          <a:xfrm>
            <a:off x="616389" y="280830"/>
            <a:ext cx="11306685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/>
              <a:t>Hardy-</a:t>
            </a:r>
            <a:r>
              <a:rPr lang="nb-NO" dirty="0" err="1"/>
              <a:t>Weinberg</a:t>
            </a:r>
            <a:r>
              <a:rPr lang="nb-NO" dirty="0"/>
              <a:t> likevekt gir nyttig informasjon om </a:t>
            </a:r>
            <a:r>
              <a:rPr lang="nb-NO" dirty="0" err="1"/>
              <a:t>bærerfrekvens</a:t>
            </a:r>
            <a:r>
              <a:rPr lang="nb-NO" dirty="0"/>
              <a:t> og recessiv sykdom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9A6A3BE-9A68-96AD-4821-E982C02E763A}"/>
              </a:ext>
            </a:extLst>
          </p:cNvPr>
          <p:cNvSpPr txBox="1"/>
          <p:nvPr/>
        </p:nvSpPr>
        <p:spPr>
          <a:xfrm>
            <a:off x="635932" y="1801385"/>
            <a:ext cx="4952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/>
              <a:t>p = </a:t>
            </a:r>
            <a:r>
              <a:rPr lang="nb-NO" sz="2000" dirty="0" err="1"/>
              <a:t>hovedvarianten</a:t>
            </a:r>
            <a:br>
              <a:rPr lang="nb-NO" sz="2000" dirty="0"/>
            </a:br>
            <a:r>
              <a:rPr lang="nb-NO" sz="2000" dirty="0"/>
              <a:t>q = </a:t>
            </a:r>
            <a:r>
              <a:rPr lang="nb-NO" sz="2000" dirty="0" err="1"/>
              <a:t>bivarianten</a:t>
            </a:r>
            <a:r>
              <a:rPr lang="nb-NO" sz="2000" dirty="0"/>
              <a:t>; minor allele </a:t>
            </a:r>
            <a:r>
              <a:rPr lang="nb-NO" sz="2000" dirty="0" err="1"/>
              <a:t>frequency</a:t>
            </a:r>
            <a:r>
              <a:rPr lang="nb-NO" sz="2000" dirty="0"/>
              <a:t> (MAF)</a:t>
            </a:r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C2E7C110-5AEF-959B-5623-488D0258AB0A}"/>
              </a:ext>
            </a:extLst>
          </p:cNvPr>
          <p:cNvGrpSpPr/>
          <p:nvPr/>
        </p:nvGrpSpPr>
        <p:grpSpPr>
          <a:xfrm>
            <a:off x="4193677" y="2856292"/>
            <a:ext cx="3393045" cy="923330"/>
            <a:chOff x="3916215" y="3468407"/>
            <a:chExt cx="3393045" cy="923330"/>
          </a:xfrm>
        </p:grpSpPr>
        <p:sp>
          <p:nvSpPr>
            <p:cNvPr id="5" name="TekstSylinder 4">
              <a:extLst>
                <a:ext uri="{FF2B5EF4-FFF2-40B4-BE49-F238E27FC236}">
                  <a16:creationId xmlns:a16="http://schemas.microsoft.com/office/drawing/2014/main" id="{2C1296AA-F11F-A441-A282-536CF87858EF}"/>
                </a:ext>
              </a:extLst>
            </p:cNvPr>
            <p:cNvSpPr txBox="1"/>
            <p:nvPr/>
          </p:nvSpPr>
          <p:spPr>
            <a:xfrm>
              <a:off x="3916215" y="3468407"/>
              <a:ext cx="330891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5400" dirty="0"/>
                <a:t>p + 2pq + q</a:t>
              </a:r>
            </a:p>
          </p:txBody>
        </p:sp>
        <p:sp>
          <p:nvSpPr>
            <p:cNvPr id="6" name="TekstSylinder 5">
              <a:extLst>
                <a:ext uri="{FF2B5EF4-FFF2-40B4-BE49-F238E27FC236}">
                  <a16:creationId xmlns:a16="http://schemas.microsoft.com/office/drawing/2014/main" id="{597487E5-AFB1-A5E7-3156-C35414F00CDA}"/>
                </a:ext>
              </a:extLst>
            </p:cNvPr>
            <p:cNvSpPr txBox="1"/>
            <p:nvPr/>
          </p:nvSpPr>
          <p:spPr>
            <a:xfrm>
              <a:off x="4220074" y="3532908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2000" dirty="0"/>
                <a:t>2</a:t>
              </a:r>
            </a:p>
          </p:txBody>
        </p:sp>
        <p:sp>
          <p:nvSpPr>
            <p:cNvPr id="7" name="TekstSylinder 6">
              <a:extLst>
                <a:ext uri="{FF2B5EF4-FFF2-40B4-BE49-F238E27FC236}">
                  <a16:creationId xmlns:a16="http://schemas.microsoft.com/office/drawing/2014/main" id="{84964B83-4CDC-9E32-60D8-83EDD4793702}"/>
                </a:ext>
              </a:extLst>
            </p:cNvPr>
            <p:cNvSpPr txBox="1"/>
            <p:nvPr/>
          </p:nvSpPr>
          <p:spPr>
            <a:xfrm>
              <a:off x="6994750" y="3522751"/>
              <a:ext cx="3145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2000" dirty="0"/>
                <a:t>2</a:t>
              </a:r>
            </a:p>
          </p:txBody>
        </p:sp>
      </p:grpSp>
      <p:sp>
        <p:nvSpPr>
          <p:cNvPr id="8" name="TekstSylinder 7">
            <a:extLst>
              <a:ext uri="{FF2B5EF4-FFF2-40B4-BE49-F238E27FC236}">
                <a16:creationId xmlns:a16="http://schemas.microsoft.com/office/drawing/2014/main" id="{90BC988B-D08F-7D8F-4FE5-616A827C6464}"/>
              </a:ext>
            </a:extLst>
          </p:cNvPr>
          <p:cNvSpPr txBox="1"/>
          <p:nvPr/>
        </p:nvSpPr>
        <p:spPr>
          <a:xfrm>
            <a:off x="616389" y="4179256"/>
            <a:ext cx="1150674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/>
              <a:t>Hvis F508del (den vanligste patogene CF varianten) forekommer på 1 : 50 norske kromosom 7 (der </a:t>
            </a:r>
            <a:r>
              <a:rPr lang="nb-NO" sz="2000" i="1" dirty="0"/>
              <a:t>CFTR</a:t>
            </a:r>
            <a:br>
              <a:rPr lang="nb-NO" sz="2000" dirty="0"/>
            </a:br>
            <a:r>
              <a:rPr lang="nb-NO" sz="2000" dirty="0"/>
              <a:t>genet befinner seg), vil bærerforekomsten av F508del være ca. 1 : 25 hos norske innbyggere. </a:t>
            </a:r>
          </a:p>
          <a:p>
            <a:endParaRPr lang="nb-NO" sz="2000" dirty="0"/>
          </a:p>
          <a:p>
            <a:r>
              <a:rPr lang="nb-NO" sz="2000" dirty="0"/>
              <a:t>Hvis patogene </a:t>
            </a:r>
            <a:r>
              <a:rPr lang="nb-NO" sz="2000" i="1" dirty="0"/>
              <a:t>ARSA</a:t>
            </a:r>
            <a:r>
              <a:rPr lang="nb-NO" sz="2000" dirty="0"/>
              <a:t> varianter skulle ha en samlet allelfrekvens på 1 : 80 i Trøndelag, vil MLD (metakromatisk </a:t>
            </a:r>
            <a:br>
              <a:rPr lang="nb-NO" sz="2000" dirty="0"/>
            </a:br>
            <a:r>
              <a:rPr lang="nb-NO" sz="2000" dirty="0" err="1"/>
              <a:t>leukodystrofi</a:t>
            </a:r>
            <a:r>
              <a:rPr lang="nb-NO" sz="2000" dirty="0"/>
              <a:t>) ha en insidens på rundt 1 : 6400 i denne delen av Norge.</a:t>
            </a:r>
          </a:p>
          <a:p>
            <a:endParaRPr lang="nb-NO" sz="2000" dirty="0"/>
          </a:p>
          <a:p>
            <a:r>
              <a:rPr lang="nb-NO" sz="2000" dirty="0"/>
              <a:t>Hvis en Trøndersk kvinne får et barn med MLD, vil hennes søster – som har en ubeslektet partner fra </a:t>
            </a:r>
            <a:br>
              <a:rPr lang="nb-NO" sz="2000" dirty="0"/>
            </a:br>
            <a:r>
              <a:rPr lang="nb-NO" sz="2000" dirty="0"/>
              <a:t>Trøndelag – ha en risiko på rundt 1/2 x 1/40 x 1/4 = 1/320 for å få barn med MLD</a:t>
            </a:r>
          </a:p>
          <a:p>
            <a:endParaRPr lang="nb-NO" sz="2000" dirty="0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A13452-37EE-4400-6530-56F83F8E5A43}"/>
              </a:ext>
            </a:extLst>
          </p:cNvPr>
          <p:cNvSpPr txBox="1"/>
          <p:nvPr/>
        </p:nvSpPr>
        <p:spPr>
          <a:xfrm>
            <a:off x="6901307" y="1852228"/>
            <a:ext cx="2946961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nb-NO" sz="2000" dirty="0" err="1"/>
              <a:t>Bærerfrekvens</a:t>
            </a:r>
            <a:r>
              <a:rPr lang="nb-NO" sz="2000" dirty="0"/>
              <a:t>: «MAF x 2»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9AD41414-5EEF-51DB-514E-CEBC983E63DA}"/>
              </a:ext>
            </a:extLst>
          </p:cNvPr>
          <p:cNvSpPr txBox="1"/>
          <p:nvPr/>
        </p:nvSpPr>
        <p:spPr>
          <a:xfrm>
            <a:off x="8109683" y="2520683"/>
            <a:ext cx="3477170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nb-NO" sz="2000" dirty="0"/>
              <a:t>Recessiv sykdom: «MAF x MAF»</a:t>
            </a:r>
          </a:p>
        </p:txBody>
      </p:sp>
      <p:cxnSp>
        <p:nvCxnSpPr>
          <p:cNvPr id="12" name="Rett pilkobling 11">
            <a:extLst>
              <a:ext uri="{FF2B5EF4-FFF2-40B4-BE49-F238E27FC236}">
                <a16:creationId xmlns:a16="http://schemas.microsoft.com/office/drawing/2014/main" id="{4632264D-31F0-F639-A89B-5F299F231905}"/>
              </a:ext>
            </a:extLst>
          </p:cNvPr>
          <p:cNvCxnSpPr/>
          <p:nvPr/>
        </p:nvCxnSpPr>
        <p:spPr>
          <a:xfrm flipH="1">
            <a:off x="5997121" y="2252338"/>
            <a:ext cx="896087" cy="7107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tt pilkobling 12">
            <a:extLst>
              <a:ext uri="{FF2B5EF4-FFF2-40B4-BE49-F238E27FC236}">
                <a16:creationId xmlns:a16="http://schemas.microsoft.com/office/drawing/2014/main" id="{CEC9B0A9-7733-15BC-2005-6D381AD281BD}"/>
              </a:ext>
            </a:extLst>
          </p:cNvPr>
          <p:cNvCxnSpPr>
            <a:cxnSpLocks/>
          </p:cNvCxnSpPr>
          <p:nvPr/>
        </p:nvCxnSpPr>
        <p:spPr>
          <a:xfrm flipH="1">
            <a:off x="7670847" y="2919251"/>
            <a:ext cx="438836" cy="1914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4718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CE97C1-059A-1F0A-D1AF-55E10EE47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Segregasjonsanalyse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0F2661B-489F-02DB-F843-EF53FF8CB1EC}"/>
              </a:ext>
            </a:extLst>
          </p:cNvPr>
          <p:cNvSpPr txBox="1"/>
          <p:nvPr/>
        </p:nvSpPr>
        <p:spPr>
          <a:xfrm>
            <a:off x="838200" y="2054983"/>
            <a:ext cx="108438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/>
              <a:t>Eks: VUS påvist hos indekspasienten i en familie der flere har samme tilstand.</a:t>
            </a:r>
            <a:br>
              <a:rPr lang="nb-NO" sz="2400" dirty="0"/>
            </a:br>
            <a:r>
              <a:rPr lang="nb-NO" sz="2400" dirty="0"/>
              <a:t>Ønsker å avklare betydning av VUS vha. segregasjonsanalyse:</a:t>
            </a:r>
            <a:br>
              <a:rPr lang="nb-NO" sz="2400" dirty="0"/>
            </a:br>
            <a:br>
              <a:rPr lang="nb-NO" sz="2400" dirty="0"/>
            </a:br>
            <a:r>
              <a:rPr lang="nb-NO" sz="2400" b="1" dirty="0"/>
              <a:t>Følger varianten sykdommen i familien?</a:t>
            </a:r>
            <a:br>
              <a:rPr lang="nb-NO" sz="2400" dirty="0"/>
            </a:br>
            <a:br>
              <a:rPr lang="nb-NO" sz="2400" dirty="0"/>
            </a:br>
            <a:r>
              <a:rPr lang="nb-NO" sz="2400" dirty="0"/>
              <a:t>Problem:	Redusert </a:t>
            </a:r>
            <a:r>
              <a:rPr lang="nb-NO" sz="2400" dirty="0" err="1"/>
              <a:t>penetrans</a:t>
            </a:r>
            <a:r>
              <a:rPr lang="nb-NO" sz="2400" dirty="0"/>
              <a:t> (ikke alle «bærere» har rukket å bli eller blir syke)</a:t>
            </a:r>
            <a:br>
              <a:rPr lang="nb-NO" sz="2400" dirty="0"/>
            </a:br>
            <a:r>
              <a:rPr lang="nb-NO" sz="2400" dirty="0"/>
              <a:t>		</a:t>
            </a:r>
            <a:r>
              <a:rPr lang="nb-NO" sz="2400" dirty="0" err="1"/>
              <a:t>Fenokopier</a:t>
            </a:r>
            <a:r>
              <a:rPr lang="nb-NO" sz="2400" dirty="0"/>
              <a:t> (andre årsaker til samme tilstand, f eks. ved epilepsi)</a:t>
            </a:r>
            <a:br>
              <a:rPr lang="nb-NO" sz="2400" dirty="0"/>
            </a:br>
            <a:endParaRPr lang="nb-NO" sz="2400" dirty="0"/>
          </a:p>
          <a:p>
            <a:r>
              <a:rPr lang="nb-NO" sz="2400" dirty="0"/>
              <a:t>Særlig nyttig ved VUS i et gen på X-kromosomet: en frisk mannlig bærer utelukker vanligvis klinisk betydning av en slik VUS.</a:t>
            </a:r>
          </a:p>
        </p:txBody>
      </p:sp>
    </p:spTree>
    <p:extLst>
      <p:ext uri="{BB962C8B-B14F-4D97-AF65-F5344CB8AC3E}">
        <p14:creationId xmlns:p14="http://schemas.microsoft.com/office/powerpoint/2010/main" val="1529844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283</Words>
  <Application>Microsoft Office PowerPoint</Application>
  <PresentationFormat>Widescreen</PresentationFormat>
  <Paragraphs>17</Paragraphs>
  <Slides>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Office-tema</vt:lpstr>
      <vt:lpstr>Formalgenetikk</vt:lpstr>
      <vt:lpstr>PowerPoint-presentasjon</vt:lpstr>
      <vt:lpstr>Segregasjonsanalyse</vt:lpstr>
    </vt:vector>
  </TitlesOfParts>
  <Company>Helse Vest IKT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Formalgenetikk</dc:title>
  <dc:creator>Houge, Gunnar Douzgos</dc:creator>
  <cp:lastModifiedBy>Houge, Gunnar Douzgos</cp:lastModifiedBy>
  <cp:revision>1</cp:revision>
  <dcterms:created xsi:type="dcterms:W3CDTF">2024-10-05T17:41:26Z</dcterms:created>
  <dcterms:modified xsi:type="dcterms:W3CDTF">2024-10-07T12:32:18Z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Office-tema:8</vt:lpwstr>
  </property>
  <property fmtid="{D5CDD505-2E9C-101B-9397-08002B2CF9AE}" pid="3" name="ClassificationContentMarkingFooterText">
    <vt:lpwstr>Følsomhet Intern (gul)</vt:lpwstr>
  </property>
  <property fmtid="{D5CDD505-2E9C-101B-9397-08002B2CF9AE}" pid="4" name="MSIP_Label_d291ddcc-9a90-46b7-a727-d19b3ec4b730_Enabled">
    <vt:lpwstr>true</vt:lpwstr>
  </property>
  <property fmtid="{D5CDD505-2E9C-101B-9397-08002B2CF9AE}" pid="5" name="MSIP_Label_d291ddcc-9a90-46b7-a727-d19b3ec4b730_SetDate">
    <vt:lpwstr>2024-10-07T12:27:49Z</vt:lpwstr>
  </property>
  <property fmtid="{D5CDD505-2E9C-101B-9397-08002B2CF9AE}" pid="6" name="MSIP_Label_d291ddcc-9a90-46b7-a727-d19b3ec4b730_Method">
    <vt:lpwstr>Privileged</vt:lpwstr>
  </property>
  <property fmtid="{D5CDD505-2E9C-101B-9397-08002B2CF9AE}" pid="7" name="MSIP_Label_d291ddcc-9a90-46b7-a727-d19b3ec4b730_Name">
    <vt:lpwstr>Åpen</vt:lpwstr>
  </property>
  <property fmtid="{D5CDD505-2E9C-101B-9397-08002B2CF9AE}" pid="8" name="MSIP_Label_d291ddcc-9a90-46b7-a727-d19b3ec4b730_SiteId">
    <vt:lpwstr>bdcbe535-f3cf-49f5-8a6a-fb6d98dc7837</vt:lpwstr>
  </property>
  <property fmtid="{D5CDD505-2E9C-101B-9397-08002B2CF9AE}" pid="9" name="MSIP_Label_d291ddcc-9a90-46b7-a727-d19b3ec4b730_ActionId">
    <vt:lpwstr>87d01172-d931-4dcf-a270-15009668f1c5</vt:lpwstr>
  </property>
  <property fmtid="{D5CDD505-2E9C-101B-9397-08002B2CF9AE}" pid="10" name="MSIP_Label_d291ddcc-9a90-46b7-a727-d19b3ec4b730_ContentBits">
    <vt:lpwstr>0</vt:lpwstr>
  </property>
</Properties>
</file>