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549" r:id="rId2"/>
    <p:sldId id="474" r:id="rId3"/>
    <p:sldId id="551" r:id="rId4"/>
    <p:sldId id="552" r:id="rId5"/>
    <p:sldId id="553" r:id="rId6"/>
  </p:sldIdLst>
  <p:sldSz cx="10287000" cy="6858000" type="35mm"/>
  <p:notesSz cx="6642100" cy="9779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1C1C1C"/>
    <a:srgbClr val="000F40"/>
    <a:srgbClr val="996633"/>
    <a:srgbClr val="370000"/>
    <a:srgbClr val="A2C1FE"/>
    <a:srgbClr val="618FFD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830"/>
  </p:normalViewPr>
  <p:slideViewPr>
    <p:cSldViewPr>
      <p:cViewPr varScale="1">
        <p:scale>
          <a:sx n="111" d="100"/>
          <a:sy n="111" d="100"/>
        </p:scale>
        <p:origin x="1674" y="9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DCD2261A-8176-45CB-9D42-7AA55ED5CFD7}"/>
    <pc:docChg chg="custSel modSld">
      <pc:chgData name="Houge, Gunnar Douzgos" userId="b526d8a4-cd77-4bd4-81c4-36d713539214" providerId="ADAL" clId="{DCD2261A-8176-45CB-9D42-7AA55ED5CFD7}" dt="2024-10-07T12:27:17.901" v="264" actId="20577"/>
      <pc:docMkLst>
        <pc:docMk/>
      </pc:docMkLst>
      <pc:sldChg chg="modSp mod">
        <pc:chgData name="Houge, Gunnar Douzgos" userId="b526d8a4-cd77-4bd4-81c4-36d713539214" providerId="ADAL" clId="{DCD2261A-8176-45CB-9D42-7AA55ED5CFD7}" dt="2024-10-07T12:21:34.409" v="15" actId="20577"/>
        <pc:sldMkLst>
          <pc:docMk/>
          <pc:sldMk cId="3355759190" sldId="552"/>
        </pc:sldMkLst>
        <pc:spChg chg="mod">
          <ac:chgData name="Houge, Gunnar Douzgos" userId="b526d8a4-cd77-4bd4-81c4-36d713539214" providerId="ADAL" clId="{DCD2261A-8176-45CB-9D42-7AA55ED5CFD7}" dt="2024-10-07T12:20:36.657" v="3" actId="114"/>
          <ac:spMkLst>
            <pc:docMk/>
            <pc:sldMk cId="3355759190" sldId="552"/>
            <ac:spMk id="2" creationId="{940AA0C2-5A84-8A7A-71AD-C3E65C745384}"/>
          </ac:spMkLst>
        </pc:spChg>
        <pc:spChg chg="mod">
          <ac:chgData name="Houge, Gunnar Douzgos" userId="b526d8a4-cd77-4bd4-81c4-36d713539214" providerId="ADAL" clId="{DCD2261A-8176-45CB-9D42-7AA55ED5CFD7}" dt="2024-10-07T12:21:34.409" v="15" actId="20577"/>
          <ac:spMkLst>
            <pc:docMk/>
            <pc:sldMk cId="3355759190" sldId="552"/>
            <ac:spMk id="3" creationId="{101BF471-1F3F-C681-31B4-30AB590E6CFF}"/>
          </ac:spMkLst>
        </pc:spChg>
      </pc:sldChg>
      <pc:sldChg chg="modSp mod">
        <pc:chgData name="Houge, Gunnar Douzgos" userId="b526d8a4-cd77-4bd4-81c4-36d713539214" providerId="ADAL" clId="{DCD2261A-8176-45CB-9D42-7AA55ED5CFD7}" dt="2024-10-07T12:27:17.901" v="264" actId="20577"/>
        <pc:sldMkLst>
          <pc:docMk/>
          <pc:sldMk cId="2350707371" sldId="553"/>
        </pc:sldMkLst>
        <pc:spChg chg="mod">
          <ac:chgData name="Houge, Gunnar Douzgos" userId="b526d8a4-cd77-4bd4-81c4-36d713539214" providerId="ADAL" clId="{DCD2261A-8176-45CB-9D42-7AA55ED5CFD7}" dt="2024-10-07T12:27:17.901" v="264" actId="20577"/>
          <ac:spMkLst>
            <pc:docMk/>
            <pc:sldMk cId="2350707371" sldId="553"/>
            <ac:spMk id="3" creationId="{F7F3E64D-5D0A-6DEC-A3A9-AC610AE68531}"/>
          </ac:spMkLst>
        </pc:spChg>
      </pc:sldChg>
    </pc:docChg>
  </pc:docChgLst>
  <pc:docChgLst>
    <pc:chgData name="Houge, Gunnar Douzgos" userId="b526d8a4-cd77-4bd4-81c4-36d713539214" providerId="ADAL" clId="{87321B2A-4278-47B7-BAD7-9FD9C15FF14B}"/>
    <pc:docChg chg="custSel addSld delSld modSld">
      <pc:chgData name="Houge, Gunnar Douzgos" userId="b526d8a4-cd77-4bd4-81c4-36d713539214" providerId="ADAL" clId="{87321B2A-4278-47B7-BAD7-9FD9C15FF14B}" dt="2024-10-06T11:44:23.687" v="1812" actId="1076"/>
      <pc:docMkLst>
        <pc:docMk/>
      </pc:docMkLst>
      <pc:sldChg chg="del">
        <pc:chgData name="Houge, Gunnar Douzgos" userId="b526d8a4-cd77-4bd4-81c4-36d713539214" providerId="ADAL" clId="{87321B2A-4278-47B7-BAD7-9FD9C15FF14B}" dt="2024-10-06T11:08:15.303" v="1" actId="47"/>
        <pc:sldMkLst>
          <pc:docMk/>
          <pc:sldMk cId="0" sldId="461"/>
        </pc:sldMkLst>
      </pc:sldChg>
      <pc:sldChg chg="del">
        <pc:chgData name="Houge, Gunnar Douzgos" userId="b526d8a4-cd77-4bd4-81c4-36d713539214" providerId="ADAL" clId="{87321B2A-4278-47B7-BAD7-9FD9C15FF14B}" dt="2024-10-06T11:08:16.896" v="3" actId="47"/>
        <pc:sldMkLst>
          <pc:docMk/>
          <pc:sldMk cId="0" sldId="465"/>
        </pc:sldMkLst>
      </pc:sldChg>
      <pc:sldChg chg="del">
        <pc:chgData name="Houge, Gunnar Douzgos" userId="b526d8a4-cd77-4bd4-81c4-36d713539214" providerId="ADAL" clId="{87321B2A-4278-47B7-BAD7-9FD9C15FF14B}" dt="2024-10-06T11:08:17.403" v="4" actId="47"/>
        <pc:sldMkLst>
          <pc:docMk/>
          <pc:sldMk cId="0" sldId="466"/>
        </pc:sldMkLst>
      </pc:sldChg>
      <pc:sldChg chg="del">
        <pc:chgData name="Houge, Gunnar Douzgos" userId="b526d8a4-cd77-4bd4-81c4-36d713539214" providerId="ADAL" clId="{87321B2A-4278-47B7-BAD7-9FD9C15FF14B}" dt="2024-10-06T11:08:16.065" v="2" actId="47"/>
        <pc:sldMkLst>
          <pc:docMk/>
          <pc:sldMk cId="0" sldId="468"/>
        </pc:sldMkLst>
      </pc:sldChg>
      <pc:sldChg chg="delSp modSp mod delAnim">
        <pc:chgData name="Houge, Gunnar Douzgos" userId="b526d8a4-cd77-4bd4-81c4-36d713539214" providerId="ADAL" clId="{87321B2A-4278-47B7-BAD7-9FD9C15FF14B}" dt="2024-10-06T11:13:28.398" v="269" actId="478"/>
        <pc:sldMkLst>
          <pc:docMk/>
          <pc:sldMk cId="0" sldId="474"/>
        </pc:sldMkLst>
        <pc:spChg chg="mod">
          <ac:chgData name="Houge, Gunnar Douzgos" userId="b526d8a4-cd77-4bd4-81c4-36d713539214" providerId="ADAL" clId="{87321B2A-4278-47B7-BAD7-9FD9C15FF14B}" dt="2024-10-06T11:12:14.032" v="166" actId="20577"/>
          <ac:spMkLst>
            <pc:docMk/>
            <pc:sldMk cId="0" sldId="474"/>
            <ac:spMk id="425986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3:25.465" v="268" actId="1076"/>
          <ac:spMkLst>
            <pc:docMk/>
            <pc:sldMk cId="0" sldId="474"/>
            <ac:spMk id="426107" creationId="{00000000-0000-0000-0000-000000000000}"/>
          </ac:spMkLst>
        </pc:spChg>
        <pc:picChg chg="del">
          <ac:chgData name="Houge, Gunnar Douzgos" userId="b526d8a4-cd77-4bd4-81c4-36d713539214" providerId="ADAL" clId="{87321B2A-4278-47B7-BAD7-9FD9C15FF14B}" dt="2024-10-06T11:13:28.398" v="269" actId="478"/>
          <ac:picMkLst>
            <pc:docMk/>
            <pc:sldMk cId="0" sldId="474"/>
            <ac:picMk id="2" creationId="{00000000-0000-0000-0000-000000000000}"/>
          </ac:picMkLst>
        </pc:picChg>
      </pc:sldChg>
      <pc:sldChg chg="del">
        <pc:chgData name="Houge, Gunnar Douzgos" userId="b526d8a4-cd77-4bd4-81c4-36d713539214" providerId="ADAL" clId="{87321B2A-4278-47B7-BAD7-9FD9C15FF14B}" dt="2024-10-06T11:08:18.965" v="6" actId="47"/>
        <pc:sldMkLst>
          <pc:docMk/>
          <pc:sldMk cId="0" sldId="479"/>
        </pc:sldMkLst>
      </pc:sldChg>
      <pc:sldChg chg="del">
        <pc:chgData name="Houge, Gunnar Douzgos" userId="b526d8a4-cd77-4bd4-81c4-36d713539214" providerId="ADAL" clId="{87321B2A-4278-47B7-BAD7-9FD9C15FF14B}" dt="2024-10-06T11:08:18.058" v="5" actId="47"/>
        <pc:sldMkLst>
          <pc:docMk/>
          <pc:sldMk cId="0" sldId="481"/>
        </pc:sldMkLst>
      </pc:sldChg>
      <pc:sldChg chg="del">
        <pc:chgData name="Houge, Gunnar Douzgos" userId="b526d8a4-cd77-4bd4-81c4-36d713539214" providerId="ADAL" clId="{87321B2A-4278-47B7-BAD7-9FD9C15FF14B}" dt="2024-10-06T11:08:19.644" v="7" actId="47"/>
        <pc:sldMkLst>
          <pc:docMk/>
          <pc:sldMk cId="0" sldId="513"/>
        </pc:sldMkLst>
      </pc:sldChg>
      <pc:sldChg chg="delSp modSp mod delAnim">
        <pc:chgData name="Houge, Gunnar Douzgos" userId="b526d8a4-cd77-4bd4-81c4-36d713539214" providerId="ADAL" clId="{87321B2A-4278-47B7-BAD7-9FD9C15FF14B}" dt="2024-10-06T11:11:51.616" v="107" actId="478"/>
        <pc:sldMkLst>
          <pc:docMk/>
          <pc:sldMk cId="591793355" sldId="549"/>
        </pc:sldMkLst>
        <pc:spChg chg="mod topLvl">
          <ac:chgData name="Houge, Gunnar Douzgos" userId="b526d8a4-cd77-4bd4-81c4-36d713539214" providerId="ADAL" clId="{87321B2A-4278-47B7-BAD7-9FD9C15FF14B}" dt="2024-10-06T11:11:45.561" v="105" actId="1076"/>
          <ac:spMkLst>
            <pc:docMk/>
            <pc:sldMk cId="591793355" sldId="549"/>
            <ac:spMk id="5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1:49.186" v="106" actId="1076"/>
          <ac:spMkLst>
            <pc:docMk/>
            <pc:sldMk cId="591793355" sldId="549"/>
            <ac:spMk id="45058" creationId="{00000000-0000-0000-0000-000000000000}"/>
          </ac:spMkLst>
        </pc:spChg>
        <pc:grpChg chg="del">
          <ac:chgData name="Houge, Gunnar Douzgos" userId="b526d8a4-cd77-4bd4-81c4-36d713539214" providerId="ADAL" clId="{87321B2A-4278-47B7-BAD7-9FD9C15FF14B}" dt="2024-10-06T11:08:34.221" v="18" actId="478"/>
          <ac:grpSpMkLst>
            <pc:docMk/>
            <pc:sldMk cId="591793355" sldId="549"/>
            <ac:grpSpMk id="4" creationId="{00000000-0000-0000-0000-000000000000}"/>
          </ac:grpSpMkLst>
        </pc:grpChg>
        <pc:picChg chg="del topLvl">
          <ac:chgData name="Houge, Gunnar Douzgos" userId="b526d8a4-cd77-4bd4-81c4-36d713539214" providerId="ADAL" clId="{87321B2A-4278-47B7-BAD7-9FD9C15FF14B}" dt="2024-10-06T11:08:34.221" v="18" actId="478"/>
          <ac:picMkLst>
            <pc:docMk/>
            <pc:sldMk cId="591793355" sldId="549"/>
            <ac:picMk id="6" creationId="{00000000-0000-0000-0000-000000000000}"/>
          </ac:picMkLst>
        </pc:picChg>
        <pc:picChg chg="del">
          <ac:chgData name="Houge, Gunnar Douzgos" userId="b526d8a4-cd77-4bd4-81c4-36d713539214" providerId="ADAL" clId="{87321B2A-4278-47B7-BAD7-9FD9C15FF14B}" dt="2024-10-06T11:11:51.616" v="107" actId="478"/>
          <ac:picMkLst>
            <pc:docMk/>
            <pc:sldMk cId="591793355" sldId="549"/>
            <ac:picMk id="7" creationId="{00000000-0000-0000-0000-000000000000}"/>
          </ac:picMkLst>
        </pc:picChg>
      </pc:sldChg>
      <pc:sldChg chg="del">
        <pc:chgData name="Houge, Gunnar Douzgos" userId="b526d8a4-cd77-4bd4-81c4-36d713539214" providerId="ADAL" clId="{87321B2A-4278-47B7-BAD7-9FD9C15FF14B}" dt="2024-10-06T11:08:13.693" v="0" actId="47"/>
        <pc:sldMkLst>
          <pc:docMk/>
          <pc:sldMk cId="1619146760" sldId="550"/>
        </pc:sldMkLst>
      </pc:sldChg>
      <pc:sldChg chg="delSp modSp add mod delAnim">
        <pc:chgData name="Houge, Gunnar Douzgos" userId="b526d8a4-cd77-4bd4-81c4-36d713539214" providerId="ADAL" clId="{87321B2A-4278-47B7-BAD7-9FD9C15FF14B}" dt="2024-10-06T11:17:46.133" v="525" actId="20577"/>
        <pc:sldMkLst>
          <pc:docMk/>
          <pc:sldMk cId="1902094121" sldId="551"/>
        </pc:sldMkLst>
        <pc:spChg chg="mod">
          <ac:chgData name="Houge, Gunnar Douzgos" userId="b526d8a4-cd77-4bd4-81c4-36d713539214" providerId="ADAL" clId="{87321B2A-4278-47B7-BAD7-9FD9C15FF14B}" dt="2024-10-06T11:17:46.133" v="525" actId="20577"/>
          <ac:spMkLst>
            <pc:docMk/>
            <pc:sldMk cId="1902094121" sldId="551"/>
            <ac:spMk id="166914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6:30.164" v="439" actId="20577"/>
          <ac:spMkLst>
            <pc:docMk/>
            <pc:sldMk cId="1902094121" sldId="551"/>
            <ac:spMk id="166915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6:35.149" v="450" actId="20577"/>
          <ac:spMkLst>
            <pc:docMk/>
            <pc:sldMk cId="1902094121" sldId="551"/>
            <ac:spMk id="166916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7:04.223" v="476" actId="1076"/>
          <ac:spMkLst>
            <pc:docMk/>
            <pc:sldMk cId="1902094121" sldId="551"/>
            <ac:spMk id="166922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6:25.867" v="433" actId="20577"/>
          <ac:spMkLst>
            <pc:docMk/>
            <pc:sldMk cId="1902094121" sldId="551"/>
            <ac:spMk id="166924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6:15.752" v="429" actId="1076"/>
          <ac:spMkLst>
            <pc:docMk/>
            <pc:sldMk cId="1902094121" sldId="551"/>
            <ac:spMk id="166925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6:20.224" v="431" actId="20577"/>
          <ac:spMkLst>
            <pc:docMk/>
            <pc:sldMk cId="1902094121" sldId="551"/>
            <ac:spMk id="166926" creationId="{00000000-0000-0000-0000-000000000000}"/>
          </ac:spMkLst>
        </pc:spChg>
        <pc:spChg chg="mod">
          <ac:chgData name="Houge, Gunnar Douzgos" userId="b526d8a4-cd77-4bd4-81c4-36d713539214" providerId="ADAL" clId="{87321B2A-4278-47B7-BAD7-9FD9C15FF14B}" dt="2024-10-06T11:17:08.781" v="486" actId="20577"/>
          <ac:spMkLst>
            <pc:docMk/>
            <pc:sldMk cId="1902094121" sldId="551"/>
            <ac:spMk id="166928" creationId="{00000000-0000-0000-0000-000000000000}"/>
          </ac:spMkLst>
        </pc:spChg>
        <pc:picChg chg="del">
          <ac:chgData name="Houge, Gunnar Douzgos" userId="b526d8a4-cd77-4bd4-81c4-36d713539214" providerId="ADAL" clId="{87321B2A-4278-47B7-BAD7-9FD9C15FF14B}" dt="2024-10-06T11:17:14.344" v="487" actId="478"/>
          <ac:picMkLst>
            <pc:docMk/>
            <pc:sldMk cId="1902094121" sldId="551"/>
            <ac:picMk id="2" creationId="{00000000-0000-0000-0000-000000000000}"/>
          </ac:picMkLst>
        </pc:picChg>
      </pc:sldChg>
      <pc:sldChg chg="modSp new mod">
        <pc:chgData name="Houge, Gunnar Douzgos" userId="b526d8a4-cd77-4bd4-81c4-36d713539214" providerId="ADAL" clId="{87321B2A-4278-47B7-BAD7-9FD9C15FF14B}" dt="2024-10-06T11:27:47.544" v="1184" actId="113"/>
        <pc:sldMkLst>
          <pc:docMk/>
          <pc:sldMk cId="3355759190" sldId="552"/>
        </pc:sldMkLst>
        <pc:spChg chg="mod">
          <ac:chgData name="Houge, Gunnar Douzgos" userId="b526d8a4-cd77-4bd4-81c4-36d713539214" providerId="ADAL" clId="{87321B2A-4278-47B7-BAD7-9FD9C15FF14B}" dt="2024-10-06T11:27:47.544" v="1184" actId="113"/>
          <ac:spMkLst>
            <pc:docMk/>
            <pc:sldMk cId="3355759190" sldId="552"/>
            <ac:spMk id="2" creationId="{940AA0C2-5A84-8A7A-71AD-C3E65C745384}"/>
          </ac:spMkLst>
        </pc:spChg>
        <pc:spChg chg="mod">
          <ac:chgData name="Houge, Gunnar Douzgos" userId="b526d8a4-cd77-4bd4-81c4-36d713539214" providerId="ADAL" clId="{87321B2A-4278-47B7-BAD7-9FD9C15FF14B}" dt="2024-10-06T11:26:34.701" v="1156" actId="20577"/>
          <ac:spMkLst>
            <pc:docMk/>
            <pc:sldMk cId="3355759190" sldId="552"/>
            <ac:spMk id="3" creationId="{101BF471-1F3F-C681-31B4-30AB590E6CFF}"/>
          </ac:spMkLst>
        </pc:spChg>
      </pc:sldChg>
      <pc:sldChg chg="modSp new mod">
        <pc:chgData name="Houge, Gunnar Douzgos" userId="b526d8a4-cd77-4bd4-81c4-36d713539214" providerId="ADAL" clId="{87321B2A-4278-47B7-BAD7-9FD9C15FF14B}" dt="2024-10-06T11:44:23.687" v="1812" actId="1076"/>
        <pc:sldMkLst>
          <pc:docMk/>
          <pc:sldMk cId="2350707371" sldId="553"/>
        </pc:sldMkLst>
        <pc:spChg chg="mod">
          <ac:chgData name="Houge, Gunnar Douzgos" userId="b526d8a4-cd77-4bd4-81c4-36d713539214" providerId="ADAL" clId="{87321B2A-4278-47B7-BAD7-9FD9C15FF14B}" dt="2024-10-06T11:29:40.015" v="1338" actId="1076"/>
          <ac:spMkLst>
            <pc:docMk/>
            <pc:sldMk cId="2350707371" sldId="553"/>
            <ac:spMk id="2" creationId="{56DA186A-D343-EF89-FB23-BF2C80205C4A}"/>
          </ac:spMkLst>
        </pc:spChg>
        <pc:spChg chg="mod">
          <ac:chgData name="Houge, Gunnar Douzgos" userId="b526d8a4-cd77-4bd4-81c4-36d713539214" providerId="ADAL" clId="{87321B2A-4278-47B7-BAD7-9FD9C15FF14B}" dt="2024-10-06T11:44:23.687" v="1812" actId="1076"/>
          <ac:spMkLst>
            <pc:docMk/>
            <pc:sldMk cId="2350707371" sldId="553"/>
            <ac:spMk id="3" creationId="{F7F3E64D-5D0A-6DEC-A3A9-AC610AE6853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76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450" y="46482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/>
              <a:t>Klikk for å redigere notatmalstiler i delmalen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7713" y="849313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1940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b-NO"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0624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9228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58013" y="271463"/>
            <a:ext cx="1943100" cy="559593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125538" y="271463"/>
            <a:ext cx="5680075" cy="559593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91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038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43190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25538" y="1685925"/>
            <a:ext cx="3805237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83175" y="1685925"/>
            <a:ext cx="3805238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972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9339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26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59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4311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n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4083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F40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5538" y="271463"/>
            <a:ext cx="7775575" cy="11763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5538" y="1685925"/>
            <a:ext cx="7762875" cy="41814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text styles</a:t>
            </a:r>
          </a:p>
          <a:p>
            <a:pPr lvl="1"/>
            <a:r>
              <a:rPr lang="nn-NO"/>
              <a:t>Second level</a:t>
            </a:r>
          </a:p>
          <a:p>
            <a:pPr lvl="2"/>
            <a:r>
              <a:rPr lang="nn-NO"/>
              <a:t>Third level</a:t>
            </a:r>
          </a:p>
          <a:p>
            <a:pPr lvl="3"/>
            <a:r>
              <a:rPr lang="nn-NO"/>
              <a:t>Fourth level</a:t>
            </a:r>
          </a:p>
          <a:p>
            <a:pPr lvl="4"/>
            <a:r>
              <a:rPr lang="nn-NO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229600" y="6400800"/>
            <a:ext cx="1533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nn-NO" altLang="nb-NO" sz="1200" dirty="0">
                <a:solidFill>
                  <a:schemeClr val="accent1"/>
                </a:solidFill>
                <a:cs typeface="+mn-cs"/>
              </a:rPr>
              <a:t>GH/2016/MGM/HUS</a:t>
            </a:r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9544050" y="6191250"/>
            <a:ext cx="522288" cy="434975"/>
            <a:chOff x="6012" y="3900"/>
            <a:chExt cx="329" cy="274"/>
          </a:xfrm>
        </p:grpSpPr>
        <p:sp>
          <p:nvSpPr>
            <p:cNvPr id="1068" name="Freeform 5"/>
            <p:cNvSpPr>
              <a:spLocks/>
            </p:cNvSpPr>
            <p:nvPr/>
          </p:nvSpPr>
          <p:spPr bwMode="auto">
            <a:xfrm>
              <a:off x="6057" y="3900"/>
              <a:ext cx="18" cy="48"/>
            </a:xfrm>
            <a:custGeom>
              <a:avLst/>
              <a:gdLst>
                <a:gd name="T0" fmla="*/ 0 w 18"/>
                <a:gd name="T1" fmla="*/ 0 h 48"/>
                <a:gd name="T2" fmla="*/ 3 w 18"/>
                <a:gd name="T3" fmla="*/ 1 h 48"/>
                <a:gd name="T4" fmla="*/ 5 w 18"/>
                <a:gd name="T5" fmla="*/ 2 h 48"/>
                <a:gd name="T6" fmla="*/ 7 w 18"/>
                <a:gd name="T7" fmla="*/ 4 h 48"/>
                <a:gd name="T8" fmla="*/ 9 w 18"/>
                <a:gd name="T9" fmla="*/ 6 h 48"/>
                <a:gd name="T10" fmla="*/ 10 w 18"/>
                <a:gd name="T11" fmla="*/ 10 h 48"/>
                <a:gd name="T12" fmla="*/ 11 w 18"/>
                <a:gd name="T13" fmla="*/ 13 h 48"/>
                <a:gd name="T14" fmla="*/ 12 w 18"/>
                <a:gd name="T15" fmla="*/ 16 h 48"/>
                <a:gd name="T16" fmla="*/ 12 w 18"/>
                <a:gd name="T17" fmla="*/ 20 h 48"/>
                <a:gd name="T18" fmla="*/ 12 w 18"/>
                <a:gd name="T19" fmla="*/ 24 h 48"/>
                <a:gd name="T20" fmla="*/ 12 w 18"/>
                <a:gd name="T21" fmla="*/ 28 h 48"/>
                <a:gd name="T22" fmla="*/ 13 w 18"/>
                <a:gd name="T23" fmla="*/ 33 h 48"/>
                <a:gd name="T24" fmla="*/ 15 w 18"/>
                <a:gd name="T25" fmla="*/ 38 h 48"/>
                <a:gd name="T26" fmla="*/ 17 w 18"/>
                <a:gd name="T27" fmla="*/ 47 h 48"/>
                <a:gd name="T28" fmla="*/ 11 w 18"/>
                <a:gd name="T29" fmla="*/ 39 h 48"/>
                <a:gd name="T30" fmla="*/ 9 w 18"/>
                <a:gd name="T31" fmla="*/ 36 h 48"/>
                <a:gd name="T32" fmla="*/ 7 w 18"/>
                <a:gd name="T33" fmla="*/ 34 h 48"/>
                <a:gd name="T34" fmla="*/ 4 w 18"/>
                <a:gd name="T35" fmla="*/ 31 h 48"/>
                <a:gd name="T36" fmla="*/ 3 w 18"/>
                <a:gd name="T37" fmla="*/ 28 h 48"/>
                <a:gd name="T38" fmla="*/ 3 w 18"/>
                <a:gd name="T39" fmla="*/ 24 h 48"/>
                <a:gd name="T40" fmla="*/ 3 w 18"/>
                <a:gd name="T41" fmla="*/ 21 h 48"/>
                <a:gd name="T42" fmla="*/ 3 w 18"/>
                <a:gd name="T43" fmla="*/ 16 h 48"/>
                <a:gd name="T44" fmla="*/ 4 w 18"/>
                <a:gd name="T45" fmla="*/ 13 h 48"/>
                <a:gd name="T46" fmla="*/ 4 w 18"/>
                <a:gd name="T47" fmla="*/ 10 h 48"/>
                <a:gd name="T48" fmla="*/ 3 w 18"/>
                <a:gd name="T49" fmla="*/ 6 h 48"/>
                <a:gd name="T50" fmla="*/ 2 w 18"/>
                <a:gd name="T51" fmla="*/ 4 h 48"/>
                <a:gd name="T52" fmla="*/ 0 w 18"/>
                <a:gd name="T53" fmla="*/ 0 h 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" h="4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3" y="33"/>
                  </a:lnTo>
                  <a:lnTo>
                    <a:pt x="15" y="38"/>
                  </a:lnTo>
                  <a:lnTo>
                    <a:pt x="17" y="47"/>
                  </a:lnTo>
                  <a:lnTo>
                    <a:pt x="11" y="39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4"/>
                  </a:lnTo>
                  <a:lnTo>
                    <a:pt x="3" y="21"/>
                  </a:lnTo>
                  <a:lnTo>
                    <a:pt x="3" y="16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69" name="Freeform 6"/>
            <p:cNvSpPr>
              <a:spLocks/>
            </p:cNvSpPr>
            <p:nvPr/>
          </p:nvSpPr>
          <p:spPr bwMode="auto">
            <a:xfrm>
              <a:off x="6012" y="3945"/>
              <a:ext cx="108" cy="106"/>
            </a:xfrm>
            <a:custGeom>
              <a:avLst/>
              <a:gdLst>
                <a:gd name="T0" fmla="*/ 58 w 108"/>
                <a:gd name="T1" fmla="*/ 3 h 106"/>
                <a:gd name="T2" fmla="*/ 64 w 108"/>
                <a:gd name="T3" fmla="*/ 12 h 106"/>
                <a:gd name="T4" fmla="*/ 67 w 108"/>
                <a:gd name="T5" fmla="*/ 24 h 106"/>
                <a:gd name="T6" fmla="*/ 70 w 108"/>
                <a:gd name="T7" fmla="*/ 38 h 106"/>
                <a:gd name="T8" fmla="*/ 68 w 108"/>
                <a:gd name="T9" fmla="*/ 52 h 106"/>
                <a:gd name="T10" fmla="*/ 66 w 108"/>
                <a:gd name="T11" fmla="*/ 66 h 106"/>
                <a:gd name="T12" fmla="*/ 59 w 108"/>
                <a:gd name="T13" fmla="*/ 73 h 106"/>
                <a:gd name="T14" fmla="*/ 52 w 108"/>
                <a:gd name="T15" fmla="*/ 78 h 106"/>
                <a:gd name="T16" fmla="*/ 45 w 108"/>
                <a:gd name="T17" fmla="*/ 80 h 106"/>
                <a:gd name="T18" fmla="*/ 35 w 108"/>
                <a:gd name="T19" fmla="*/ 78 h 106"/>
                <a:gd name="T20" fmla="*/ 26 w 108"/>
                <a:gd name="T21" fmla="*/ 75 h 106"/>
                <a:gd name="T22" fmla="*/ 19 w 108"/>
                <a:gd name="T23" fmla="*/ 69 h 106"/>
                <a:gd name="T24" fmla="*/ 11 w 108"/>
                <a:gd name="T25" fmla="*/ 59 h 106"/>
                <a:gd name="T26" fmla="*/ 8 w 108"/>
                <a:gd name="T27" fmla="*/ 56 h 106"/>
                <a:gd name="T28" fmla="*/ 0 w 108"/>
                <a:gd name="T29" fmla="*/ 52 h 106"/>
                <a:gd name="T30" fmla="*/ 5 w 108"/>
                <a:gd name="T31" fmla="*/ 56 h 106"/>
                <a:gd name="T32" fmla="*/ 8 w 108"/>
                <a:gd name="T33" fmla="*/ 62 h 106"/>
                <a:gd name="T34" fmla="*/ 11 w 108"/>
                <a:gd name="T35" fmla="*/ 67 h 106"/>
                <a:gd name="T36" fmla="*/ 16 w 108"/>
                <a:gd name="T37" fmla="*/ 73 h 106"/>
                <a:gd name="T38" fmla="*/ 19 w 108"/>
                <a:gd name="T39" fmla="*/ 80 h 106"/>
                <a:gd name="T40" fmla="*/ 25 w 108"/>
                <a:gd name="T41" fmla="*/ 87 h 106"/>
                <a:gd name="T42" fmla="*/ 32 w 108"/>
                <a:gd name="T43" fmla="*/ 91 h 106"/>
                <a:gd name="T44" fmla="*/ 40 w 108"/>
                <a:gd name="T45" fmla="*/ 95 h 106"/>
                <a:gd name="T46" fmla="*/ 52 w 108"/>
                <a:gd name="T47" fmla="*/ 98 h 106"/>
                <a:gd name="T48" fmla="*/ 70 w 108"/>
                <a:gd name="T49" fmla="*/ 100 h 106"/>
                <a:gd name="T50" fmla="*/ 81 w 108"/>
                <a:gd name="T51" fmla="*/ 100 h 106"/>
                <a:gd name="T52" fmla="*/ 88 w 108"/>
                <a:gd name="T53" fmla="*/ 103 h 106"/>
                <a:gd name="T54" fmla="*/ 87 w 108"/>
                <a:gd name="T55" fmla="*/ 98 h 106"/>
                <a:gd name="T56" fmla="*/ 82 w 108"/>
                <a:gd name="T57" fmla="*/ 91 h 106"/>
                <a:gd name="T58" fmla="*/ 82 w 108"/>
                <a:gd name="T59" fmla="*/ 86 h 106"/>
                <a:gd name="T60" fmla="*/ 85 w 108"/>
                <a:gd name="T61" fmla="*/ 79 h 106"/>
                <a:gd name="T62" fmla="*/ 94 w 108"/>
                <a:gd name="T63" fmla="*/ 77 h 106"/>
                <a:gd name="T64" fmla="*/ 107 w 108"/>
                <a:gd name="T65" fmla="*/ 83 h 106"/>
                <a:gd name="T66" fmla="*/ 99 w 108"/>
                <a:gd name="T67" fmla="*/ 71 h 106"/>
                <a:gd name="T68" fmla="*/ 93 w 108"/>
                <a:gd name="T69" fmla="*/ 52 h 106"/>
                <a:gd name="T70" fmla="*/ 88 w 108"/>
                <a:gd name="T71" fmla="*/ 37 h 106"/>
                <a:gd name="T72" fmla="*/ 82 w 108"/>
                <a:gd name="T73" fmla="*/ 27 h 106"/>
                <a:gd name="T74" fmla="*/ 74 w 108"/>
                <a:gd name="T75" fmla="*/ 14 h 106"/>
                <a:gd name="T76" fmla="*/ 66 w 108"/>
                <a:gd name="T77" fmla="*/ 9 h 1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8" h="106">
                  <a:moveTo>
                    <a:pt x="57" y="0"/>
                  </a:moveTo>
                  <a:lnTo>
                    <a:pt x="58" y="3"/>
                  </a:lnTo>
                  <a:lnTo>
                    <a:pt x="62" y="9"/>
                  </a:lnTo>
                  <a:lnTo>
                    <a:pt x="64" y="12"/>
                  </a:lnTo>
                  <a:lnTo>
                    <a:pt x="66" y="18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70" y="38"/>
                  </a:lnTo>
                  <a:lnTo>
                    <a:pt x="68" y="46"/>
                  </a:lnTo>
                  <a:lnTo>
                    <a:pt x="68" y="52"/>
                  </a:lnTo>
                  <a:lnTo>
                    <a:pt x="67" y="58"/>
                  </a:lnTo>
                  <a:lnTo>
                    <a:pt x="66" y="66"/>
                  </a:lnTo>
                  <a:lnTo>
                    <a:pt x="62" y="71"/>
                  </a:lnTo>
                  <a:lnTo>
                    <a:pt x="59" y="73"/>
                  </a:lnTo>
                  <a:lnTo>
                    <a:pt x="56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5" y="80"/>
                  </a:lnTo>
                  <a:lnTo>
                    <a:pt x="41" y="79"/>
                  </a:lnTo>
                  <a:lnTo>
                    <a:pt x="35" y="78"/>
                  </a:lnTo>
                  <a:lnTo>
                    <a:pt x="31" y="77"/>
                  </a:lnTo>
                  <a:lnTo>
                    <a:pt x="26" y="75"/>
                  </a:lnTo>
                  <a:lnTo>
                    <a:pt x="22" y="71"/>
                  </a:lnTo>
                  <a:lnTo>
                    <a:pt x="19" y="69"/>
                  </a:lnTo>
                  <a:lnTo>
                    <a:pt x="17" y="67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6" y="73"/>
                  </a:lnTo>
                  <a:lnTo>
                    <a:pt x="17" y="77"/>
                  </a:lnTo>
                  <a:lnTo>
                    <a:pt x="19" y="80"/>
                  </a:lnTo>
                  <a:lnTo>
                    <a:pt x="22" y="83"/>
                  </a:lnTo>
                  <a:lnTo>
                    <a:pt x="25" y="87"/>
                  </a:lnTo>
                  <a:lnTo>
                    <a:pt x="28" y="89"/>
                  </a:lnTo>
                  <a:lnTo>
                    <a:pt x="32" y="91"/>
                  </a:lnTo>
                  <a:lnTo>
                    <a:pt x="35" y="94"/>
                  </a:lnTo>
                  <a:lnTo>
                    <a:pt x="40" y="95"/>
                  </a:lnTo>
                  <a:lnTo>
                    <a:pt x="45" y="97"/>
                  </a:lnTo>
                  <a:lnTo>
                    <a:pt x="52" y="98"/>
                  </a:lnTo>
                  <a:lnTo>
                    <a:pt x="59" y="99"/>
                  </a:lnTo>
                  <a:lnTo>
                    <a:pt x="70" y="100"/>
                  </a:lnTo>
                  <a:lnTo>
                    <a:pt x="75" y="100"/>
                  </a:lnTo>
                  <a:lnTo>
                    <a:pt x="81" y="100"/>
                  </a:lnTo>
                  <a:lnTo>
                    <a:pt x="83" y="101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87" y="98"/>
                  </a:lnTo>
                  <a:lnTo>
                    <a:pt x="84" y="95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2" y="86"/>
                  </a:lnTo>
                  <a:lnTo>
                    <a:pt x="83" y="81"/>
                  </a:lnTo>
                  <a:lnTo>
                    <a:pt x="85" y="79"/>
                  </a:lnTo>
                  <a:lnTo>
                    <a:pt x="88" y="78"/>
                  </a:lnTo>
                  <a:lnTo>
                    <a:pt x="94" y="77"/>
                  </a:lnTo>
                  <a:lnTo>
                    <a:pt x="100" y="79"/>
                  </a:lnTo>
                  <a:lnTo>
                    <a:pt x="107" y="83"/>
                  </a:lnTo>
                  <a:lnTo>
                    <a:pt x="102" y="77"/>
                  </a:lnTo>
                  <a:lnTo>
                    <a:pt x="99" y="71"/>
                  </a:lnTo>
                  <a:lnTo>
                    <a:pt x="96" y="63"/>
                  </a:lnTo>
                  <a:lnTo>
                    <a:pt x="93" y="52"/>
                  </a:lnTo>
                  <a:lnTo>
                    <a:pt x="91" y="44"/>
                  </a:lnTo>
                  <a:lnTo>
                    <a:pt x="88" y="37"/>
                  </a:lnTo>
                  <a:lnTo>
                    <a:pt x="85" y="33"/>
                  </a:lnTo>
                  <a:lnTo>
                    <a:pt x="82" y="27"/>
                  </a:lnTo>
                  <a:lnTo>
                    <a:pt x="79" y="22"/>
                  </a:lnTo>
                  <a:lnTo>
                    <a:pt x="74" y="14"/>
                  </a:lnTo>
                  <a:lnTo>
                    <a:pt x="70" y="11"/>
                  </a:lnTo>
                  <a:lnTo>
                    <a:pt x="66" y="9"/>
                  </a:lnTo>
                  <a:lnTo>
                    <a:pt x="5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0" name="Freeform 7"/>
            <p:cNvSpPr>
              <a:spLocks/>
            </p:cNvSpPr>
            <p:nvPr/>
          </p:nvSpPr>
          <p:spPr bwMode="auto">
            <a:xfrm>
              <a:off x="6101" y="4028"/>
              <a:ext cx="240" cy="146"/>
            </a:xfrm>
            <a:custGeom>
              <a:avLst/>
              <a:gdLst>
                <a:gd name="T0" fmla="*/ 16 w 240"/>
                <a:gd name="T1" fmla="*/ 0 h 146"/>
                <a:gd name="T2" fmla="*/ 1 w 240"/>
                <a:gd name="T3" fmla="*/ 20 h 146"/>
                <a:gd name="T4" fmla="*/ 7 w 240"/>
                <a:gd name="T5" fmla="*/ 24 h 146"/>
                <a:gd name="T6" fmla="*/ 12 w 240"/>
                <a:gd name="T7" fmla="*/ 30 h 146"/>
                <a:gd name="T8" fmla="*/ 32 w 240"/>
                <a:gd name="T9" fmla="*/ 57 h 146"/>
                <a:gd name="T10" fmla="*/ 48 w 240"/>
                <a:gd name="T11" fmla="*/ 83 h 146"/>
                <a:gd name="T12" fmla="*/ 69 w 240"/>
                <a:gd name="T13" fmla="*/ 107 h 146"/>
                <a:gd name="T14" fmla="*/ 90 w 240"/>
                <a:gd name="T15" fmla="*/ 121 h 146"/>
                <a:gd name="T16" fmla="*/ 106 w 240"/>
                <a:gd name="T17" fmla="*/ 131 h 146"/>
                <a:gd name="T18" fmla="*/ 123 w 240"/>
                <a:gd name="T19" fmla="*/ 138 h 146"/>
                <a:gd name="T20" fmla="*/ 141 w 240"/>
                <a:gd name="T21" fmla="*/ 143 h 146"/>
                <a:gd name="T22" fmla="*/ 165 w 240"/>
                <a:gd name="T23" fmla="*/ 145 h 146"/>
                <a:gd name="T24" fmla="*/ 187 w 240"/>
                <a:gd name="T25" fmla="*/ 144 h 146"/>
                <a:gd name="T26" fmla="*/ 210 w 240"/>
                <a:gd name="T27" fmla="*/ 142 h 146"/>
                <a:gd name="T28" fmla="*/ 219 w 240"/>
                <a:gd name="T29" fmla="*/ 139 h 146"/>
                <a:gd name="T30" fmla="*/ 226 w 240"/>
                <a:gd name="T31" fmla="*/ 137 h 146"/>
                <a:gd name="T32" fmla="*/ 233 w 240"/>
                <a:gd name="T33" fmla="*/ 133 h 146"/>
                <a:gd name="T34" fmla="*/ 236 w 240"/>
                <a:gd name="T35" fmla="*/ 128 h 146"/>
                <a:gd name="T36" fmla="*/ 239 w 240"/>
                <a:gd name="T37" fmla="*/ 121 h 146"/>
                <a:gd name="T38" fmla="*/ 239 w 240"/>
                <a:gd name="T39" fmla="*/ 114 h 146"/>
                <a:gd name="T40" fmla="*/ 236 w 240"/>
                <a:gd name="T41" fmla="*/ 106 h 146"/>
                <a:gd name="T42" fmla="*/ 231 w 240"/>
                <a:gd name="T43" fmla="*/ 84 h 146"/>
                <a:gd name="T44" fmla="*/ 222 w 240"/>
                <a:gd name="T45" fmla="*/ 63 h 146"/>
                <a:gd name="T46" fmla="*/ 208 w 240"/>
                <a:gd name="T47" fmla="*/ 39 h 146"/>
                <a:gd name="T48" fmla="*/ 193 w 240"/>
                <a:gd name="T49" fmla="*/ 25 h 146"/>
                <a:gd name="T50" fmla="*/ 178 w 240"/>
                <a:gd name="T51" fmla="*/ 15 h 146"/>
                <a:gd name="T52" fmla="*/ 160 w 240"/>
                <a:gd name="T53" fmla="*/ 8 h 146"/>
                <a:gd name="T54" fmla="*/ 140 w 240"/>
                <a:gd name="T55" fmla="*/ 6 h 146"/>
                <a:gd name="T56" fmla="*/ 123 w 240"/>
                <a:gd name="T57" fmla="*/ 5 h 146"/>
                <a:gd name="T58" fmla="*/ 85 w 240"/>
                <a:gd name="T59" fmla="*/ 6 h 146"/>
                <a:gd name="T60" fmla="*/ 42 w 240"/>
                <a:gd name="T61" fmla="*/ 11 h 146"/>
                <a:gd name="T62" fmla="*/ 24 w 240"/>
                <a:gd name="T63" fmla="*/ 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146">
                  <a:moveTo>
                    <a:pt x="21" y="3"/>
                  </a:moveTo>
                  <a:lnTo>
                    <a:pt x="16" y="0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21" y="40"/>
                  </a:lnTo>
                  <a:lnTo>
                    <a:pt x="32" y="57"/>
                  </a:lnTo>
                  <a:lnTo>
                    <a:pt x="38" y="70"/>
                  </a:lnTo>
                  <a:lnTo>
                    <a:pt x="48" y="83"/>
                  </a:lnTo>
                  <a:lnTo>
                    <a:pt x="56" y="94"/>
                  </a:lnTo>
                  <a:lnTo>
                    <a:pt x="69" y="107"/>
                  </a:lnTo>
                  <a:lnTo>
                    <a:pt x="80" y="116"/>
                  </a:lnTo>
                  <a:lnTo>
                    <a:pt x="90" y="121"/>
                  </a:lnTo>
                  <a:lnTo>
                    <a:pt x="99" y="127"/>
                  </a:lnTo>
                  <a:lnTo>
                    <a:pt x="106" y="131"/>
                  </a:lnTo>
                  <a:lnTo>
                    <a:pt x="114" y="134"/>
                  </a:lnTo>
                  <a:lnTo>
                    <a:pt x="123" y="138"/>
                  </a:lnTo>
                  <a:lnTo>
                    <a:pt x="132" y="140"/>
                  </a:lnTo>
                  <a:lnTo>
                    <a:pt x="141" y="143"/>
                  </a:lnTo>
                  <a:lnTo>
                    <a:pt x="152" y="144"/>
                  </a:lnTo>
                  <a:lnTo>
                    <a:pt x="165" y="145"/>
                  </a:lnTo>
                  <a:lnTo>
                    <a:pt x="173" y="145"/>
                  </a:lnTo>
                  <a:lnTo>
                    <a:pt x="187" y="144"/>
                  </a:lnTo>
                  <a:lnTo>
                    <a:pt x="200" y="143"/>
                  </a:lnTo>
                  <a:lnTo>
                    <a:pt x="210" y="142"/>
                  </a:lnTo>
                  <a:lnTo>
                    <a:pt x="214" y="140"/>
                  </a:lnTo>
                  <a:lnTo>
                    <a:pt x="219" y="139"/>
                  </a:lnTo>
                  <a:lnTo>
                    <a:pt x="222" y="138"/>
                  </a:lnTo>
                  <a:lnTo>
                    <a:pt x="226" y="137"/>
                  </a:lnTo>
                  <a:lnTo>
                    <a:pt x="230" y="134"/>
                  </a:lnTo>
                  <a:lnTo>
                    <a:pt x="233" y="133"/>
                  </a:lnTo>
                  <a:lnTo>
                    <a:pt x="234" y="130"/>
                  </a:lnTo>
                  <a:lnTo>
                    <a:pt x="236" y="128"/>
                  </a:lnTo>
                  <a:lnTo>
                    <a:pt x="237" y="125"/>
                  </a:lnTo>
                  <a:lnTo>
                    <a:pt x="239" y="121"/>
                  </a:lnTo>
                  <a:lnTo>
                    <a:pt x="239" y="117"/>
                  </a:lnTo>
                  <a:lnTo>
                    <a:pt x="239" y="114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4" y="96"/>
                  </a:lnTo>
                  <a:lnTo>
                    <a:pt x="231" y="84"/>
                  </a:lnTo>
                  <a:lnTo>
                    <a:pt x="227" y="74"/>
                  </a:lnTo>
                  <a:lnTo>
                    <a:pt x="222" y="63"/>
                  </a:lnTo>
                  <a:lnTo>
                    <a:pt x="216" y="53"/>
                  </a:lnTo>
                  <a:lnTo>
                    <a:pt x="208" y="39"/>
                  </a:lnTo>
                  <a:lnTo>
                    <a:pt x="200" y="31"/>
                  </a:lnTo>
                  <a:lnTo>
                    <a:pt x="193" y="25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70" y="11"/>
                  </a:lnTo>
                  <a:lnTo>
                    <a:pt x="160" y="8"/>
                  </a:lnTo>
                  <a:lnTo>
                    <a:pt x="152" y="7"/>
                  </a:lnTo>
                  <a:lnTo>
                    <a:pt x="140" y="6"/>
                  </a:lnTo>
                  <a:lnTo>
                    <a:pt x="132" y="5"/>
                  </a:lnTo>
                  <a:lnTo>
                    <a:pt x="123" y="5"/>
                  </a:lnTo>
                  <a:lnTo>
                    <a:pt x="111" y="3"/>
                  </a:lnTo>
                  <a:lnTo>
                    <a:pt x="85" y="6"/>
                  </a:lnTo>
                  <a:lnTo>
                    <a:pt x="51" y="11"/>
                  </a:lnTo>
                  <a:lnTo>
                    <a:pt x="42" y="11"/>
                  </a:lnTo>
                  <a:lnTo>
                    <a:pt x="28" y="7"/>
                  </a:lnTo>
                  <a:lnTo>
                    <a:pt x="24" y="6"/>
                  </a:lnTo>
                  <a:lnTo>
                    <a:pt x="21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1" name="Oval 8"/>
            <p:cNvSpPr>
              <a:spLocks noChangeArrowheads="1"/>
            </p:cNvSpPr>
            <p:nvPr/>
          </p:nvSpPr>
          <p:spPr bwMode="auto">
            <a:xfrm>
              <a:off x="6098" y="4027"/>
              <a:ext cx="19" cy="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sp>
        <p:nvSpPr>
          <p:cNvPr id="1030" name="Freeform 10"/>
          <p:cNvSpPr>
            <a:spLocks/>
          </p:cNvSpPr>
          <p:nvPr/>
        </p:nvSpPr>
        <p:spPr bwMode="auto">
          <a:xfrm>
            <a:off x="9772650" y="6573838"/>
            <a:ext cx="74613" cy="30162"/>
          </a:xfrm>
          <a:custGeom>
            <a:avLst/>
            <a:gdLst>
              <a:gd name="T0" fmla="*/ 2147483647 w 47"/>
              <a:gd name="T1" fmla="*/ 2147483647 h 19"/>
              <a:gd name="T2" fmla="*/ 2147483647 w 47"/>
              <a:gd name="T3" fmla="*/ 2147483647 h 19"/>
              <a:gd name="T4" fmla="*/ 2147483647 w 47"/>
              <a:gd name="T5" fmla="*/ 2147483647 h 19"/>
              <a:gd name="T6" fmla="*/ 2147483647 w 47"/>
              <a:gd name="T7" fmla="*/ 2147483647 h 19"/>
              <a:gd name="T8" fmla="*/ 2147483647 w 47"/>
              <a:gd name="T9" fmla="*/ 2147483647 h 19"/>
              <a:gd name="T10" fmla="*/ 2147483647 w 47"/>
              <a:gd name="T11" fmla="*/ 2147483647 h 19"/>
              <a:gd name="T12" fmla="*/ 2147483647 w 47"/>
              <a:gd name="T13" fmla="*/ 2147483647 h 19"/>
              <a:gd name="T14" fmla="*/ 2147483647 w 47"/>
              <a:gd name="T15" fmla="*/ 2147483647 h 19"/>
              <a:gd name="T16" fmla="*/ 2147483647 w 47"/>
              <a:gd name="T17" fmla="*/ 2147483647 h 19"/>
              <a:gd name="T18" fmla="*/ 2147483647 w 47"/>
              <a:gd name="T19" fmla="*/ 2147483647 h 19"/>
              <a:gd name="T20" fmla="*/ 2147483647 w 47"/>
              <a:gd name="T21" fmla="*/ 2147483647 h 19"/>
              <a:gd name="T22" fmla="*/ 2147483647 w 47"/>
              <a:gd name="T23" fmla="*/ 0 h 19"/>
              <a:gd name="T24" fmla="*/ 2147483647 w 47"/>
              <a:gd name="T25" fmla="*/ 2147483647 h 19"/>
              <a:gd name="T26" fmla="*/ 0 w 47"/>
              <a:gd name="T27" fmla="*/ 2147483647 h 19"/>
              <a:gd name="T28" fmla="*/ 0 w 47"/>
              <a:gd name="T29" fmla="*/ 2147483647 h 19"/>
              <a:gd name="T30" fmla="*/ 2147483647 w 47"/>
              <a:gd name="T31" fmla="*/ 2147483647 h 19"/>
              <a:gd name="T32" fmla="*/ 2147483647 w 47"/>
              <a:gd name="T33" fmla="*/ 2147483647 h 19"/>
              <a:gd name="T34" fmla="*/ 2147483647 w 47"/>
              <a:gd name="T35" fmla="*/ 2147483647 h 19"/>
              <a:gd name="T36" fmla="*/ 2147483647 w 47"/>
              <a:gd name="T37" fmla="*/ 2147483647 h 19"/>
              <a:gd name="T38" fmla="*/ 2147483647 w 47"/>
              <a:gd name="T39" fmla="*/ 2147483647 h 19"/>
              <a:gd name="T40" fmla="*/ 2147483647 w 47"/>
              <a:gd name="T41" fmla="*/ 2147483647 h 19"/>
              <a:gd name="T42" fmla="*/ 2147483647 w 47"/>
              <a:gd name="T43" fmla="*/ 2147483647 h 19"/>
              <a:gd name="T44" fmla="*/ 2147483647 w 47"/>
              <a:gd name="T45" fmla="*/ 2147483647 h 19"/>
              <a:gd name="T46" fmla="*/ 2147483647 w 47"/>
              <a:gd name="T47" fmla="*/ 2147483647 h 19"/>
              <a:gd name="T48" fmla="*/ 2147483647 w 47"/>
              <a:gd name="T49" fmla="*/ 2147483647 h 19"/>
              <a:gd name="T50" fmla="*/ 2147483647 w 47"/>
              <a:gd name="T51" fmla="*/ 2147483647 h 19"/>
              <a:gd name="T52" fmla="*/ 2147483647 w 47"/>
              <a:gd name="T53" fmla="*/ 2147483647 h 1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7" h="19">
                <a:moveTo>
                  <a:pt x="21" y="1"/>
                </a:moveTo>
                <a:lnTo>
                  <a:pt x="21" y="3"/>
                </a:lnTo>
                <a:lnTo>
                  <a:pt x="21" y="5"/>
                </a:lnTo>
                <a:lnTo>
                  <a:pt x="19" y="7"/>
                </a:lnTo>
                <a:lnTo>
                  <a:pt x="19" y="9"/>
                </a:lnTo>
                <a:lnTo>
                  <a:pt x="18" y="9"/>
                </a:lnTo>
                <a:lnTo>
                  <a:pt x="16" y="11"/>
                </a:lnTo>
                <a:lnTo>
                  <a:pt x="13" y="11"/>
                </a:lnTo>
                <a:lnTo>
                  <a:pt x="9" y="9"/>
                </a:lnTo>
                <a:lnTo>
                  <a:pt x="6" y="7"/>
                </a:lnTo>
                <a:lnTo>
                  <a:pt x="5" y="6"/>
                </a:lnTo>
                <a:lnTo>
                  <a:pt x="3" y="0"/>
                </a:lnTo>
                <a:lnTo>
                  <a:pt x="1" y="2"/>
                </a:lnTo>
                <a:lnTo>
                  <a:pt x="0" y="4"/>
                </a:lnTo>
                <a:lnTo>
                  <a:pt x="0" y="7"/>
                </a:lnTo>
                <a:lnTo>
                  <a:pt x="6" y="12"/>
                </a:lnTo>
                <a:lnTo>
                  <a:pt x="8" y="14"/>
                </a:lnTo>
                <a:lnTo>
                  <a:pt x="11" y="15"/>
                </a:lnTo>
                <a:lnTo>
                  <a:pt x="14" y="16"/>
                </a:lnTo>
                <a:lnTo>
                  <a:pt x="18" y="17"/>
                </a:lnTo>
                <a:lnTo>
                  <a:pt x="23" y="18"/>
                </a:lnTo>
                <a:lnTo>
                  <a:pt x="27" y="18"/>
                </a:lnTo>
                <a:lnTo>
                  <a:pt x="31" y="18"/>
                </a:lnTo>
                <a:lnTo>
                  <a:pt x="36" y="16"/>
                </a:lnTo>
                <a:lnTo>
                  <a:pt x="42" y="16"/>
                </a:lnTo>
                <a:lnTo>
                  <a:pt x="46" y="16"/>
                </a:lnTo>
                <a:lnTo>
                  <a:pt x="21" y="1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10018713" y="6569075"/>
            <a:ext cx="47625" cy="49213"/>
          </a:xfrm>
          <a:custGeom>
            <a:avLst/>
            <a:gdLst>
              <a:gd name="T0" fmla="*/ 2147483647 w 30"/>
              <a:gd name="T1" fmla="*/ 0 h 31"/>
              <a:gd name="T2" fmla="*/ 2147483647 w 30"/>
              <a:gd name="T3" fmla="*/ 2147483647 h 31"/>
              <a:gd name="T4" fmla="*/ 2147483647 w 30"/>
              <a:gd name="T5" fmla="*/ 2147483647 h 31"/>
              <a:gd name="T6" fmla="*/ 2147483647 w 30"/>
              <a:gd name="T7" fmla="*/ 2147483647 h 31"/>
              <a:gd name="T8" fmla="*/ 2147483647 w 30"/>
              <a:gd name="T9" fmla="*/ 2147483647 h 31"/>
              <a:gd name="T10" fmla="*/ 2147483647 w 30"/>
              <a:gd name="T11" fmla="*/ 2147483647 h 31"/>
              <a:gd name="T12" fmla="*/ 2147483647 w 30"/>
              <a:gd name="T13" fmla="*/ 2147483647 h 31"/>
              <a:gd name="T14" fmla="*/ 2147483647 w 30"/>
              <a:gd name="T15" fmla="*/ 2147483647 h 31"/>
              <a:gd name="T16" fmla="*/ 2147483647 w 30"/>
              <a:gd name="T17" fmla="*/ 2147483647 h 31"/>
              <a:gd name="T18" fmla="*/ 2147483647 w 30"/>
              <a:gd name="T19" fmla="*/ 2147483647 h 31"/>
              <a:gd name="T20" fmla="*/ 2147483647 w 30"/>
              <a:gd name="T21" fmla="*/ 2147483647 h 31"/>
              <a:gd name="T22" fmla="*/ 2147483647 w 30"/>
              <a:gd name="T23" fmla="*/ 2147483647 h 31"/>
              <a:gd name="T24" fmla="*/ 2147483647 w 30"/>
              <a:gd name="T25" fmla="*/ 2147483647 h 31"/>
              <a:gd name="T26" fmla="*/ 2147483647 w 30"/>
              <a:gd name="T27" fmla="*/ 2147483647 h 31"/>
              <a:gd name="T28" fmla="*/ 2147483647 w 30"/>
              <a:gd name="T29" fmla="*/ 2147483647 h 31"/>
              <a:gd name="T30" fmla="*/ 0 w 30"/>
              <a:gd name="T31" fmla="*/ 2147483647 h 31"/>
              <a:gd name="T32" fmla="*/ 0 w 30"/>
              <a:gd name="T33" fmla="*/ 2147483647 h 31"/>
              <a:gd name="T34" fmla="*/ 0 w 30"/>
              <a:gd name="T35" fmla="*/ 2147483647 h 31"/>
              <a:gd name="T36" fmla="*/ 0 w 30"/>
              <a:gd name="T37" fmla="*/ 2147483647 h 31"/>
              <a:gd name="T38" fmla="*/ 2147483647 w 30"/>
              <a:gd name="T39" fmla="*/ 2147483647 h 31"/>
              <a:gd name="T40" fmla="*/ 2147483647 w 30"/>
              <a:gd name="T41" fmla="*/ 2147483647 h 31"/>
              <a:gd name="T42" fmla="*/ 2147483647 w 30"/>
              <a:gd name="T43" fmla="*/ 2147483647 h 31"/>
              <a:gd name="T44" fmla="*/ 2147483647 w 30"/>
              <a:gd name="T45" fmla="*/ 2147483647 h 31"/>
              <a:gd name="T46" fmla="*/ 2147483647 w 30"/>
              <a:gd name="T47" fmla="*/ 2147483647 h 31"/>
              <a:gd name="T48" fmla="*/ 2147483647 w 30"/>
              <a:gd name="T49" fmla="*/ 2147483647 h 31"/>
              <a:gd name="T50" fmla="*/ 2147483647 w 30"/>
              <a:gd name="T51" fmla="*/ 2147483647 h 31"/>
              <a:gd name="T52" fmla="*/ 2147483647 w 30"/>
              <a:gd name="T53" fmla="*/ 2147483647 h 31"/>
              <a:gd name="T54" fmla="*/ 2147483647 w 30"/>
              <a:gd name="T55" fmla="*/ 2147483647 h 31"/>
              <a:gd name="T56" fmla="*/ 2147483647 w 30"/>
              <a:gd name="T57" fmla="*/ 2147483647 h 31"/>
              <a:gd name="T58" fmla="*/ 2147483647 w 30"/>
              <a:gd name="T59" fmla="*/ 2147483647 h 31"/>
              <a:gd name="T60" fmla="*/ 2147483647 w 30"/>
              <a:gd name="T61" fmla="*/ 2147483647 h 31"/>
              <a:gd name="T62" fmla="*/ 2147483647 w 30"/>
              <a:gd name="T63" fmla="*/ 2147483647 h 31"/>
              <a:gd name="T64" fmla="*/ 2147483647 w 30"/>
              <a:gd name="T65" fmla="*/ 2147483647 h 31"/>
              <a:gd name="T66" fmla="*/ 2147483647 w 30"/>
              <a:gd name="T67" fmla="*/ 2147483647 h 31"/>
              <a:gd name="T68" fmla="*/ 2147483647 w 30"/>
              <a:gd name="T69" fmla="*/ 2147483647 h 31"/>
              <a:gd name="T70" fmla="*/ 2147483647 w 30"/>
              <a:gd name="T71" fmla="*/ 2147483647 h 31"/>
              <a:gd name="T72" fmla="*/ 2147483647 w 30"/>
              <a:gd name="T73" fmla="*/ 2147483647 h 31"/>
              <a:gd name="T74" fmla="*/ 2147483647 w 30"/>
              <a:gd name="T75" fmla="*/ 2147483647 h 31"/>
              <a:gd name="T76" fmla="*/ 2147483647 w 30"/>
              <a:gd name="T77" fmla="*/ 0 h 3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0" h="31">
                <a:moveTo>
                  <a:pt x="27" y="0"/>
                </a:moveTo>
                <a:lnTo>
                  <a:pt x="25" y="2"/>
                </a:lnTo>
                <a:lnTo>
                  <a:pt x="23" y="3"/>
                </a:lnTo>
                <a:lnTo>
                  <a:pt x="22" y="5"/>
                </a:lnTo>
                <a:lnTo>
                  <a:pt x="20" y="7"/>
                </a:lnTo>
                <a:lnTo>
                  <a:pt x="18" y="9"/>
                </a:lnTo>
                <a:lnTo>
                  <a:pt x="17" y="10"/>
                </a:lnTo>
                <a:lnTo>
                  <a:pt x="15" y="10"/>
                </a:lnTo>
                <a:lnTo>
                  <a:pt x="13" y="12"/>
                </a:lnTo>
                <a:lnTo>
                  <a:pt x="12" y="13"/>
                </a:lnTo>
                <a:lnTo>
                  <a:pt x="8" y="13"/>
                </a:lnTo>
                <a:lnTo>
                  <a:pt x="6" y="13"/>
                </a:lnTo>
                <a:lnTo>
                  <a:pt x="5" y="13"/>
                </a:lnTo>
                <a:lnTo>
                  <a:pt x="3" y="12"/>
                </a:lnTo>
                <a:lnTo>
                  <a:pt x="1" y="12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3" y="20"/>
                </a:lnTo>
                <a:lnTo>
                  <a:pt x="5" y="22"/>
                </a:lnTo>
                <a:lnTo>
                  <a:pt x="6" y="24"/>
                </a:lnTo>
                <a:lnTo>
                  <a:pt x="6" y="27"/>
                </a:lnTo>
                <a:lnTo>
                  <a:pt x="6" y="30"/>
                </a:lnTo>
                <a:lnTo>
                  <a:pt x="12" y="29"/>
                </a:lnTo>
                <a:lnTo>
                  <a:pt x="15" y="29"/>
                </a:lnTo>
                <a:lnTo>
                  <a:pt x="17" y="27"/>
                </a:lnTo>
                <a:lnTo>
                  <a:pt x="18" y="27"/>
                </a:lnTo>
                <a:lnTo>
                  <a:pt x="22" y="24"/>
                </a:lnTo>
                <a:lnTo>
                  <a:pt x="24" y="22"/>
                </a:lnTo>
                <a:lnTo>
                  <a:pt x="26" y="20"/>
                </a:lnTo>
                <a:lnTo>
                  <a:pt x="27" y="20"/>
                </a:lnTo>
                <a:lnTo>
                  <a:pt x="28" y="17"/>
                </a:lnTo>
                <a:lnTo>
                  <a:pt x="29" y="14"/>
                </a:lnTo>
                <a:lnTo>
                  <a:pt x="29" y="10"/>
                </a:lnTo>
                <a:lnTo>
                  <a:pt x="29" y="7"/>
                </a:lnTo>
                <a:lnTo>
                  <a:pt x="28" y="3"/>
                </a:lnTo>
                <a:lnTo>
                  <a:pt x="27" y="0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2" name="Freeform 12"/>
          <p:cNvSpPr>
            <a:spLocks/>
          </p:cNvSpPr>
          <p:nvPr/>
        </p:nvSpPr>
        <p:spPr bwMode="auto">
          <a:xfrm>
            <a:off x="10026650" y="6597650"/>
            <a:ext cx="38100" cy="9525"/>
          </a:xfrm>
          <a:custGeom>
            <a:avLst/>
            <a:gdLst>
              <a:gd name="T0" fmla="*/ 0 w 24"/>
              <a:gd name="T1" fmla="*/ 0 h 6"/>
              <a:gd name="T2" fmla="*/ 2147483647 w 24"/>
              <a:gd name="T3" fmla="*/ 2147483647 h 6"/>
              <a:gd name="T4" fmla="*/ 2147483647 w 24"/>
              <a:gd name="T5" fmla="*/ 2147483647 h 6"/>
              <a:gd name="T6" fmla="*/ 2147483647 w 24"/>
              <a:gd name="T7" fmla="*/ 2147483647 h 6"/>
              <a:gd name="T8" fmla="*/ 2147483647 w 24"/>
              <a:gd name="T9" fmla="*/ 2147483647 h 6"/>
              <a:gd name="T10" fmla="*/ 2147483647 w 24"/>
              <a:gd name="T11" fmla="*/ 2147483647 h 6"/>
              <a:gd name="T12" fmla="*/ 2147483647 w 24"/>
              <a:gd name="T13" fmla="*/ 2147483647 h 6"/>
              <a:gd name="T14" fmla="*/ 2147483647 w 24"/>
              <a:gd name="T15" fmla="*/ 2147483647 h 6"/>
              <a:gd name="T16" fmla="*/ 2147483647 w 24"/>
              <a:gd name="T17" fmla="*/ 2147483647 h 6"/>
              <a:gd name="T18" fmla="*/ 2147483647 w 24"/>
              <a:gd name="T19" fmla="*/ 2147483647 h 6"/>
              <a:gd name="T20" fmla="*/ 2147483647 w 24"/>
              <a:gd name="T21" fmla="*/ 2147483647 h 6"/>
              <a:gd name="T22" fmla="*/ 2147483647 w 24"/>
              <a:gd name="T23" fmla="*/ 2147483647 h 6"/>
              <a:gd name="T24" fmla="*/ 2147483647 w 24"/>
              <a:gd name="T25" fmla="*/ 0 h 6"/>
              <a:gd name="T26" fmla="*/ 2147483647 w 24"/>
              <a:gd name="T27" fmla="*/ 2147483647 h 6"/>
              <a:gd name="T28" fmla="*/ 2147483647 w 24"/>
              <a:gd name="T29" fmla="*/ 2147483647 h 6"/>
              <a:gd name="T30" fmla="*/ 2147483647 w 24"/>
              <a:gd name="T31" fmla="*/ 2147483647 h 6"/>
              <a:gd name="T32" fmla="*/ 2147483647 w 24"/>
              <a:gd name="T33" fmla="*/ 2147483647 h 6"/>
              <a:gd name="T34" fmla="*/ 2147483647 w 24"/>
              <a:gd name="T35" fmla="*/ 2147483647 h 6"/>
              <a:gd name="T36" fmla="*/ 2147483647 w 24"/>
              <a:gd name="T37" fmla="*/ 2147483647 h 6"/>
              <a:gd name="T38" fmla="*/ 2147483647 w 24"/>
              <a:gd name="T39" fmla="*/ 2147483647 h 6"/>
              <a:gd name="T40" fmla="*/ 2147483647 w 24"/>
              <a:gd name="T41" fmla="*/ 2147483647 h 6"/>
              <a:gd name="T42" fmla="*/ 2147483647 w 24"/>
              <a:gd name="T43" fmla="*/ 2147483647 h 6"/>
              <a:gd name="T44" fmla="*/ 2147483647 w 24"/>
              <a:gd name="T45" fmla="*/ 2147483647 h 6"/>
              <a:gd name="T46" fmla="*/ 2147483647 w 24"/>
              <a:gd name="T47" fmla="*/ 2147483647 h 6"/>
              <a:gd name="T48" fmla="*/ 2147483647 w 24"/>
              <a:gd name="T49" fmla="*/ 2147483647 h 6"/>
              <a:gd name="T50" fmla="*/ 2147483647 w 24"/>
              <a:gd name="T51" fmla="*/ 2147483647 h 6"/>
              <a:gd name="T52" fmla="*/ 2147483647 w 24"/>
              <a:gd name="T53" fmla="*/ 2147483647 h 6"/>
              <a:gd name="T54" fmla="*/ 2147483647 w 24"/>
              <a:gd name="T55" fmla="*/ 2147483647 h 6"/>
              <a:gd name="T56" fmla="*/ 2147483647 w 24"/>
              <a:gd name="T57" fmla="*/ 2147483647 h 6"/>
              <a:gd name="T58" fmla="*/ 2147483647 w 24"/>
              <a:gd name="T59" fmla="*/ 2147483647 h 6"/>
              <a:gd name="T60" fmla="*/ 0 w 24"/>
              <a:gd name="T61" fmla="*/ 0 h 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4" h="6">
                <a:moveTo>
                  <a:pt x="0" y="0"/>
                </a:moveTo>
                <a:lnTo>
                  <a:pt x="3" y="1"/>
                </a:lnTo>
                <a:lnTo>
                  <a:pt x="5" y="3"/>
                </a:lnTo>
                <a:lnTo>
                  <a:pt x="7" y="3"/>
                </a:lnTo>
                <a:lnTo>
                  <a:pt x="8" y="3"/>
                </a:lnTo>
                <a:lnTo>
                  <a:pt x="11" y="4"/>
                </a:lnTo>
                <a:lnTo>
                  <a:pt x="12" y="4"/>
                </a:lnTo>
                <a:lnTo>
                  <a:pt x="14" y="4"/>
                </a:lnTo>
                <a:lnTo>
                  <a:pt x="16" y="3"/>
                </a:lnTo>
                <a:lnTo>
                  <a:pt x="18" y="3"/>
                </a:lnTo>
                <a:lnTo>
                  <a:pt x="20" y="2"/>
                </a:lnTo>
                <a:lnTo>
                  <a:pt x="22" y="1"/>
                </a:lnTo>
                <a:lnTo>
                  <a:pt x="23" y="0"/>
                </a:lnTo>
                <a:lnTo>
                  <a:pt x="23" y="1"/>
                </a:lnTo>
                <a:lnTo>
                  <a:pt x="22" y="2"/>
                </a:lnTo>
                <a:lnTo>
                  <a:pt x="22" y="3"/>
                </a:lnTo>
                <a:lnTo>
                  <a:pt x="20" y="3"/>
                </a:lnTo>
                <a:lnTo>
                  <a:pt x="20" y="4"/>
                </a:lnTo>
                <a:lnTo>
                  <a:pt x="18" y="4"/>
                </a:lnTo>
                <a:lnTo>
                  <a:pt x="17" y="5"/>
                </a:lnTo>
                <a:lnTo>
                  <a:pt x="15" y="5"/>
                </a:lnTo>
                <a:lnTo>
                  <a:pt x="13" y="5"/>
                </a:lnTo>
                <a:lnTo>
                  <a:pt x="11" y="5"/>
                </a:lnTo>
                <a:lnTo>
                  <a:pt x="8" y="5"/>
                </a:lnTo>
                <a:lnTo>
                  <a:pt x="6" y="4"/>
                </a:lnTo>
                <a:lnTo>
                  <a:pt x="4" y="4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solidFill>
            <a:srgbClr val="7FFFD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3" name="Freeform 13"/>
          <p:cNvSpPr>
            <a:spLocks/>
          </p:cNvSpPr>
          <p:nvPr/>
        </p:nvSpPr>
        <p:spPr bwMode="auto">
          <a:xfrm>
            <a:off x="9704388" y="6535738"/>
            <a:ext cx="152400" cy="142875"/>
          </a:xfrm>
          <a:custGeom>
            <a:avLst/>
            <a:gdLst>
              <a:gd name="T0" fmla="*/ 2147483647 w 96"/>
              <a:gd name="T1" fmla="*/ 2147483647 h 90"/>
              <a:gd name="T2" fmla="*/ 0 w 96"/>
              <a:gd name="T3" fmla="*/ 2147483647 h 90"/>
              <a:gd name="T4" fmla="*/ 0 w 96"/>
              <a:gd name="T5" fmla="*/ 2147483647 h 90"/>
              <a:gd name="T6" fmla="*/ 0 w 96"/>
              <a:gd name="T7" fmla="*/ 2147483647 h 90"/>
              <a:gd name="T8" fmla="*/ 2147483647 w 96"/>
              <a:gd name="T9" fmla="*/ 2147483647 h 90"/>
              <a:gd name="T10" fmla="*/ 2147483647 w 96"/>
              <a:gd name="T11" fmla="*/ 2147483647 h 90"/>
              <a:gd name="T12" fmla="*/ 2147483647 w 96"/>
              <a:gd name="T13" fmla="*/ 2147483647 h 90"/>
              <a:gd name="T14" fmla="*/ 2147483647 w 96"/>
              <a:gd name="T15" fmla="*/ 2147483647 h 90"/>
              <a:gd name="T16" fmla="*/ 2147483647 w 96"/>
              <a:gd name="T17" fmla="*/ 2147483647 h 90"/>
              <a:gd name="T18" fmla="*/ 2147483647 w 96"/>
              <a:gd name="T19" fmla="*/ 2147483647 h 90"/>
              <a:gd name="T20" fmla="*/ 2147483647 w 96"/>
              <a:gd name="T21" fmla="*/ 2147483647 h 90"/>
              <a:gd name="T22" fmla="*/ 2147483647 w 96"/>
              <a:gd name="T23" fmla="*/ 2147483647 h 90"/>
              <a:gd name="T24" fmla="*/ 2147483647 w 96"/>
              <a:gd name="T25" fmla="*/ 2147483647 h 90"/>
              <a:gd name="T26" fmla="*/ 2147483647 w 96"/>
              <a:gd name="T27" fmla="*/ 2147483647 h 90"/>
              <a:gd name="T28" fmla="*/ 2147483647 w 96"/>
              <a:gd name="T29" fmla="*/ 2147483647 h 90"/>
              <a:gd name="T30" fmla="*/ 2147483647 w 96"/>
              <a:gd name="T31" fmla="*/ 2147483647 h 90"/>
              <a:gd name="T32" fmla="*/ 2147483647 w 96"/>
              <a:gd name="T33" fmla="*/ 2147483647 h 90"/>
              <a:gd name="T34" fmla="*/ 2147483647 w 96"/>
              <a:gd name="T35" fmla="*/ 2147483647 h 90"/>
              <a:gd name="T36" fmla="*/ 2147483647 w 96"/>
              <a:gd name="T37" fmla="*/ 2147483647 h 90"/>
              <a:gd name="T38" fmla="*/ 2147483647 w 96"/>
              <a:gd name="T39" fmla="*/ 2147483647 h 90"/>
              <a:gd name="T40" fmla="*/ 2147483647 w 96"/>
              <a:gd name="T41" fmla="*/ 2147483647 h 90"/>
              <a:gd name="T42" fmla="*/ 2147483647 w 96"/>
              <a:gd name="T43" fmla="*/ 2147483647 h 90"/>
              <a:gd name="T44" fmla="*/ 2147483647 w 96"/>
              <a:gd name="T45" fmla="*/ 2147483647 h 90"/>
              <a:gd name="T46" fmla="*/ 2147483647 w 96"/>
              <a:gd name="T47" fmla="*/ 2147483647 h 90"/>
              <a:gd name="T48" fmla="*/ 2147483647 w 96"/>
              <a:gd name="T49" fmla="*/ 2147483647 h 90"/>
              <a:gd name="T50" fmla="*/ 2147483647 w 96"/>
              <a:gd name="T51" fmla="*/ 2147483647 h 90"/>
              <a:gd name="T52" fmla="*/ 2147483647 w 96"/>
              <a:gd name="T53" fmla="*/ 2147483647 h 90"/>
              <a:gd name="T54" fmla="*/ 2147483647 w 96"/>
              <a:gd name="T55" fmla="*/ 2147483647 h 90"/>
              <a:gd name="T56" fmla="*/ 2147483647 w 96"/>
              <a:gd name="T57" fmla="*/ 2147483647 h 90"/>
              <a:gd name="T58" fmla="*/ 2147483647 w 96"/>
              <a:gd name="T59" fmla="*/ 2147483647 h 90"/>
              <a:gd name="T60" fmla="*/ 2147483647 w 96"/>
              <a:gd name="T61" fmla="*/ 2147483647 h 90"/>
              <a:gd name="T62" fmla="*/ 2147483647 w 96"/>
              <a:gd name="T63" fmla="*/ 2147483647 h 90"/>
              <a:gd name="T64" fmla="*/ 2147483647 w 96"/>
              <a:gd name="T65" fmla="*/ 2147483647 h 90"/>
              <a:gd name="T66" fmla="*/ 2147483647 w 96"/>
              <a:gd name="T67" fmla="*/ 2147483647 h 9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90">
                <a:moveTo>
                  <a:pt x="6" y="0"/>
                </a:moveTo>
                <a:lnTo>
                  <a:pt x="3" y="3"/>
                </a:lnTo>
                <a:lnTo>
                  <a:pt x="1" y="6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0" y="24"/>
                </a:lnTo>
                <a:lnTo>
                  <a:pt x="0" y="29"/>
                </a:lnTo>
                <a:lnTo>
                  <a:pt x="6" y="41"/>
                </a:lnTo>
                <a:lnTo>
                  <a:pt x="21" y="51"/>
                </a:lnTo>
                <a:lnTo>
                  <a:pt x="28" y="53"/>
                </a:lnTo>
                <a:lnTo>
                  <a:pt x="36" y="56"/>
                </a:lnTo>
                <a:lnTo>
                  <a:pt x="48" y="64"/>
                </a:lnTo>
                <a:lnTo>
                  <a:pt x="57" y="72"/>
                </a:lnTo>
                <a:lnTo>
                  <a:pt x="66" y="79"/>
                </a:lnTo>
                <a:lnTo>
                  <a:pt x="74" y="86"/>
                </a:lnTo>
                <a:lnTo>
                  <a:pt x="76" y="88"/>
                </a:lnTo>
                <a:lnTo>
                  <a:pt x="81" y="89"/>
                </a:lnTo>
                <a:lnTo>
                  <a:pt x="85" y="89"/>
                </a:lnTo>
                <a:lnTo>
                  <a:pt x="87" y="88"/>
                </a:lnTo>
                <a:lnTo>
                  <a:pt x="89" y="84"/>
                </a:lnTo>
                <a:lnTo>
                  <a:pt x="93" y="80"/>
                </a:lnTo>
                <a:lnTo>
                  <a:pt x="93" y="78"/>
                </a:lnTo>
                <a:lnTo>
                  <a:pt x="95" y="73"/>
                </a:lnTo>
                <a:lnTo>
                  <a:pt x="93" y="69"/>
                </a:lnTo>
                <a:lnTo>
                  <a:pt x="91" y="67"/>
                </a:lnTo>
                <a:lnTo>
                  <a:pt x="89" y="64"/>
                </a:lnTo>
                <a:lnTo>
                  <a:pt x="87" y="64"/>
                </a:lnTo>
                <a:lnTo>
                  <a:pt x="85" y="64"/>
                </a:lnTo>
                <a:lnTo>
                  <a:pt x="82" y="64"/>
                </a:lnTo>
                <a:lnTo>
                  <a:pt x="80" y="67"/>
                </a:lnTo>
                <a:lnTo>
                  <a:pt x="80" y="68"/>
                </a:lnTo>
                <a:lnTo>
                  <a:pt x="80" y="70"/>
                </a:lnTo>
                <a:lnTo>
                  <a:pt x="80" y="72"/>
                </a:lnTo>
                <a:lnTo>
                  <a:pt x="82" y="73"/>
                </a:lnTo>
                <a:lnTo>
                  <a:pt x="84" y="73"/>
                </a:lnTo>
                <a:lnTo>
                  <a:pt x="85" y="73"/>
                </a:lnTo>
                <a:lnTo>
                  <a:pt x="84" y="72"/>
                </a:lnTo>
                <a:lnTo>
                  <a:pt x="82" y="72"/>
                </a:lnTo>
                <a:lnTo>
                  <a:pt x="82" y="69"/>
                </a:lnTo>
                <a:lnTo>
                  <a:pt x="82" y="67"/>
                </a:lnTo>
                <a:lnTo>
                  <a:pt x="84" y="67"/>
                </a:lnTo>
                <a:lnTo>
                  <a:pt x="85" y="65"/>
                </a:lnTo>
                <a:lnTo>
                  <a:pt x="88" y="67"/>
                </a:lnTo>
                <a:lnTo>
                  <a:pt x="89" y="68"/>
                </a:lnTo>
                <a:lnTo>
                  <a:pt x="90" y="70"/>
                </a:lnTo>
                <a:lnTo>
                  <a:pt x="91" y="73"/>
                </a:lnTo>
                <a:lnTo>
                  <a:pt x="91" y="77"/>
                </a:lnTo>
                <a:lnTo>
                  <a:pt x="89" y="79"/>
                </a:lnTo>
                <a:lnTo>
                  <a:pt x="87" y="83"/>
                </a:lnTo>
                <a:lnTo>
                  <a:pt x="85" y="83"/>
                </a:lnTo>
                <a:lnTo>
                  <a:pt x="82" y="83"/>
                </a:lnTo>
                <a:lnTo>
                  <a:pt x="80" y="80"/>
                </a:lnTo>
                <a:lnTo>
                  <a:pt x="77" y="78"/>
                </a:lnTo>
                <a:lnTo>
                  <a:pt x="76" y="75"/>
                </a:lnTo>
                <a:lnTo>
                  <a:pt x="76" y="73"/>
                </a:lnTo>
                <a:lnTo>
                  <a:pt x="76" y="72"/>
                </a:lnTo>
                <a:lnTo>
                  <a:pt x="74" y="69"/>
                </a:lnTo>
                <a:lnTo>
                  <a:pt x="74" y="68"/>
                </a:lnTo>
                <a:lnTo>
                  <a:pt x="74" y="64"/>
                </a:lnTo>
                <a:lnTo>
                  <a:pt x="76" y="62"/>
                </a:lnTo>
                <a:lnTo>
                  <a:pt x="76" y="60"/>
                </a:lnTo>
                <a:lnTo>
                  <a:pt x="77" y="59"/>
                </a:lnTo>
                <a:lnTo>
                  <a:pt x="80" y="58"/>
                </a:lnTo>
                <a:lnTo>
                  <a:pt x="89" y="53"/>
                </a:lnTo>
                <a:lnTo>
                  <a:pt x="49" y="40"/>
                </a:lnTo>
                <a:lnTo>
                  <a:pt x="39" y="32"/>
                </a:lnTo>
                <a:lnTo>
                  <a:pt x="21" y="17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4" name="Freeform 14"/>
          <p:cNvSpPr>
            <a:spLocks/>
          </p:cNvSpPr>
          <p:nvPr/>
        </p:nvSpPr>
        <p:spPr bwMode="auto">
          <a:xfrm>
            <a:off x="9766300" y="6588125"/>
            <a:ext cx="33338" cy="58738"/>
          </a:xfrm>
          <a:custGeom>
            <a:avLst/>
            <a:gdLst>
              <a:gd name="T0" fmla="*/ 2147483647 w 21"/>
              <a:gd name="T1" fmla="*/ 2147483647 h 37"/>
              <a:gd name="T2" fmla="*/ 2147483647 w 21"/>
              <a:gd name="T3" fmla="*/ 0 h 37"/>
              <a:gd name="T4" fmla="*/ 2147483647 w 21"/>
              <a:gd name="T5" fmla="*/ 0 h 37"/>
              <a:gd name="T6" fmla="*/ 2147483647 w 21"/>
              <a:gd name="T7" fmla="*/ 2147483647 h 37"/>
              <a:gd name="T8" fmla="*/ 2147483647 w 21"/>
              <a:gd name="T9" fmla="*/ 2147483647 h 37"/>
              <a:gd name="T10" fmla="*/ 2147483647 w 21"/>
              <a:gd name="T11" fmla="*/ 2147483647 h 37"/>
              <a:gd name="T12" fmla="*/ 0 w 21"/>
              <a:gd name="T13" fmla="*/ 2147483647 h 37"/>
              <a:gd name="T14" fmla="*/ 0 w 21"/>
              <a:gd name="T15" fmla="*/ 2147483647 h 37"/>
              <a:gd name="T16" fmla="*/ 0 w 21"/>
              <a:gd name="T17" fmla="*/ 2147483647 h 37"/>
              <a:gd name="T18" fmla="*/ 2147483647 w 21"/>
              <a:gd name="T19" fmla="*/ 2147483647 h 37"/>
              <a:gd name="T20" fmla="*/ 2147483647 w 21"/>
              <a:gd name="T21" fmla="*/ 2147483647 h 37"/>
              <a:gd name="T22" fmla="*/ 2147483647 w 21"/>
              <a:gd name="T23" fmla="*/ 2147483647 h 37"/>
              <a:gd name="T24" fmla="*/ 2147483647 w 21"/>
              <a:gd name="T25" fmla="*/ 214748364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7">
                <a:moveTo>
                  <a:pt x="20" y="3"/>
                </a:moveTo>
                <a:lnTo>
                  <a:pt x="17" y="0"/>
                </a:lnTo>
                <a:lnTo>
                  <a:pt x="10" y="0"/>
                </a:lnTo>
                <a:lnTo>
                  <a:pt x="6" y="3"/>
                </a:lnTo>
                <a:lnTo>
                  <a:pt x="2" y="6"/>
                </a:lnTo>
                <a:lnTo>
                  <a:pt x="1" y="11"/>
                </a:lnTo>
                <a:lnTo>
                  <a:pt x="0" y="15"/>
                </a:lnTo>
                <a:lnTo>
                  <a:pt x="0" y="21"/>
                </a:lnTo>
                <a:lnTo>
                  <a:pt x="0" y="25"/>
                </a:lnTo>
                <a:lnTo>
                  <a:pt x="2" y="29"/>
                </a:lnTo>
                <a:lnTo>
                  <a:pt x="6" y="33"/>
                </a:lnTo>
                <a:lnTo>
                  <a:pt x="10" y="35"/>
                </a:lnTo>
                <a:lnTo>
                  <a:pt x="13" y="36"/>
                </a:lnTo>
              </a:path>
            </a:pathLst>
          </a:custGeom>
          <a:noFill/>
          <a:ln w="12700" cap="rnd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1035" name="Group 21"/>
          <p:cNvGrpSpPr>
            <a:grpSpLocks/>
          </p:cNvGrpSpPr>
          <p:nvPr/>
        </p:nvGrpSpPr>
        <p:grpSpPr bwMode="auto">
          <a:xfrm>
            <a:off x="9942513" y="6516688"/>
            <a:ext cx="34925" cy="38100"/>
            <a:chOff x="6263" y="4105"/>
            <a:chExt cx="22" cy="24"/>
          </a:xfrm>
        </p:grpSpPr>
        <p:sp>
          <p:nvSpPr>
            <p:cNvPr id="1062" name="Oval 15"/>
            <p:cNvSpPr>
              <a:spLocks noChangeArrowheads="1"/>
            </p:cNvSpPr>
            <p:nvPr/>
          </p:nvSpPr>
          <p:spPr bwMode="auto">
            <a:xfrm>
              <a:off x="6263" y="4105"/>
              <a:ext cx="22" cy="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3" name="Oval 16"/>
            <p:cNvSpPr>
              <a:spLocks noChangeArrowheads="1"/>
            </p:cNvSpPr>
            <p:nvPr/>
          </p:nvSpPr>
          <p:spPr bwMode="auto">
            <a:xfrm>
              <a:off x="6264" y="4105"/>
              <a:ext cx="20" cy="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4" name="Oval 17"/>
            <p:cNvSpPr>
              <a:spLocks noChangeArrowheads="1"/>
            </p:cNvSpPr>
            <p:nvPr/>
          </p:nvSpPr>
          <p:spPr bwMode="auto">
            <a:xfrm>
              <a:off x="6265" y="4106"/>
              <a:ext cx="17" cy="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5" name="Oval 18"/>
            <p:cNvSpPr>
              <a:spLocks noChangeArrowheads="1"/>
            </p:cNvSpPr>
            <p:nvPr/>
          </p:nvSpPr>
          <p:spPr bwMode="auto">
            <a:xfrm>
              <a:off x="6273" y="4113"/>
              <a:ext cx="2" cy="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6" name="Oval 19"/>
            <p:cNvSpPr>
              <a:spLocks noChangeArrowheads="1"/>
            </p:cNvSpPr>
            <p:nvPr/>
          </p:nvSpPr>
          <p:spPr bwMode="auto">
            <a:xfrm flipH="1" flipV="1">
              <a:off x="6275" y="4113"/>
              <a:ext cx="6" cy="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7" name="Oval 20"/>
            <p:cNvSpPr>
              <a:spLocks noChangeArrowheads="1"/>
            </p:cNvSpPr>
            <p:nvPr/>
          </p:nvSpPr>
          <p:spPr bwMode="auto">
            <a:xfrm flipH="1" flipV="1">
              <a:off x="6279" y="4111"/>
              <a:ext cx="3" cy="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grpSp>
        <p:nvGrpSpPr>
          <p:cNvPr id="1036" name="Group 24"/>
          <p:cNvGrpSpPr>
            <a:grpSpLocks/>
          </p:cNvGrpSpPr>
          <p:nvPr/>
        </p:nvGrpSpPr>
        <p:grpSpPr bwMode="auto">
          <a:xfrm>
            <a:off x="9912350" y="6518275"/>
            <a:ext cx="6350" cy="31750"/>
            <a:chOff x="6244" y="4106"/>
            <a:chExt cx="4" cy="20"/>
          </a:xfrm>
        </p:grpSpPr>
        <p:sp>
          <p:nvSpPr>
            <p:cNvPr id="1060" name="Bue 22"/>
            <p:cNvSpPr>
              <a:spLocks/>
            </p:cNvSpPr>
            <p:nvPr/>
          </p:nvSpPr>
          <p:spPr bwMode="auto">
            <a:xfrm>
              <a:off x="6244" y="4107"/>
              <a:ext cx="3" cy="17"/>
            </a:xfrm>
            <a:custGeom>
              <a:avLst/>
              <a:gdLst>
                <a:gd name="T0" fmla="*/ 0 w 21600"/>
                <a:gd name="T1" fmla="*/ 0 h 39752"/>
                <a:gd name="T2" fmla="*/ 0 w 21600"/>
                <a:gd name="T3" fmla="*/ 0 h 39752"/>
                <a:gd name="T4" fmla="*/ 0 w 21600"/>
                <a:gd name="T5" fmla="*/ 0 h 397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9752" fill="none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</a:path>
                <a:path w="21600" h="39752" stroke="0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  <a:lnTo>
                    <a:pt x="21600" y="20055"/>
                  </a:lnTo>
                  <a:lnTo>
                    <a:pt x="12736" y="397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61" name="Bue 23"/>
            <p:cNvSpPr>
              <a:spLocks/>
            </p:cNvSpPr>
            <p:nvPr/>
          </p:nvSpPr>
          <p:spPr bwMode="auto">
            <a:xfrm>
              <a:off x="6247" y="4106"/>
              <a:ext cx="1" cy="20"/>
            </a:xfrm>
            <a:custGeom>
              <a:avLst/>
              <a:gdLst>
                <a:gd name="T0" fmla="*/ 0 w 21600"/>
                <a:gd name="T1" fmla="*/ 0 h 36873"/>
                <a:gd name="T2" fmla="*/ 0 w 21600"/>
                <a:gd name="T3" fmla="*/ 0 h 36873"/>
                <a:gd name="T4" fmla="*/ 0 w 21600"/>
                <a:gd name="T5" fmla="*/ 0 h 3687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6873" fill="none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</a:path>
                <a:path w="21600" h="36873" stroke="0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  <a:lnTo>
                    <a:pt x="21600" y="15273"/>
                  </a:lnTo>
                  <a:lnTo>
                    <a:pt x="21600" y="3687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037" name="Group 31"/>
          <p:cNvGrpSpPr>
            <a:grpSpLocks/>
          </p:cNvGrpSpPr>
          <p:nvPr/>
        </p:nvGrpSpPr>
        <p:grpSpPr bwMode="auto">
          <a:xfrm>
            <a:off x="9807575" y="6513513"/>
            <a:ext cx="87313" cy="71437"/>
            <a:chOff x="6178" y="4103"/>
            <a:chExt cx="55" cy="45"/>
          </a:xfrm>
        </p:grpSpPr>
        <p:grpSp>
          <p:nvGrpSpPr>
            <p:cNvPr id="1054" name="Group 27"/>
            <p:cNvGrpSpPr>
              <a:grpSpLocks/>
            </p:cNvGrpSpPr>
            <p:nvPr/>
          </p:nvGrpSpPr>
          <p:grpSpPr bwMode="auto">
            <a:xfrm>
              <a:off x="6178" y="4108"/>
              <a:ext cx="53" cy="40"/>
              <a:chOff x="6178" y="4108"/>
              <a:chExt cx="53" cy="40"/>
            </a:xfrm>
          </p:grpSpPr>
          <p:sp>
            <p:nvSpPr>
              <p:cNvPr id="1058" name="Freeform 25"/>
              <p:cNvSpPr>
                <a:spLocks/>
              </p:cNvSpPr>
              <p:nvPr/>
            </p:nvSpPr>
            <p:spPr bwMode="auto">
              <a:xfrm>
                <a:off x="6178" y="4108"/>
                <a:ext cx="34" cy="33"/>
              </a:xfrm>
              <a:custGeom>
                <a:avLst/>
                <a:gdLst>
                  <a:gd name="T0" fmla="*/ 6 w 34"/>
                  <a:gd name="T1" fmla="*/ 0 h 33"/>
                  <a:gd name="T2" fmla="*/ 4 w 34"/>
                  <a:gd name="T3" fmla="*/ 3 h 33"/>
                  <a:gd name="T4" fmla="*/ 4 w 34"/>
                  <a:gd name="T5" fmla="*/ 6 h 33"/>
                  <a:gd name="T6" fmla="*/ 1 w 34"/>
                  <a:gd name="T7" fmla="*/ 9 h 33"/>
                  <a:gd name="T8" fmla="*/ 0 w 34"/>
                  <a:gd name="T9" fmla="*/ 12 h 33"/>
                  <a:gd name="T10" fmla="*/ 0 w 34"/>
                  <a:gd name="T11" fmla="*/ 16 h 33"/>
                  <a:gd name="T12" fmla="*/ 0 w 34"/>
                  <a:gd name="T13" fmla="*/ 18 h 33"/>
                  <a:gd name="T14" fmla="*/ 1 w 34"/>
                  <a:gd name="T15" fmla="*/ 22 h 33"/>
                  <a:gd name="T16" fmla="*/ 4 w 34"/>
                  <a:gd name="T17" fmla="*/ 26 h 33"/>
                  <a:gd name="T18" fmla="*/ 4 w 34"/>
                  <a:gd name="T19" fmla="*/ 28 h 33"/>
                  <a:gd name="T20" fmla="*/ 9 w 34"/>
                  <a:gd name="T21" fmla="*/ 30 h 33"/>
                  <a:gd name="T22" fmla="*/ 16 w 34"/>
                  <a:gd name="T23" fmla="*/ 32 h 33"/>
                  <a:gd name="T24" fmla="*/ 22 w 34"/>
                  <a:gd name="T25" fmla="*/ 32 h 33"/>
                  <a:gd name="T26" fmla="*/ 31 w 34"/>
                  <a:gd name="T27" fmla="*/ 31 h 33"/>
                  <a:gd name="T28" fmla="*/ 33 w 34"/>
                  <a:gd name="T29" fmla="*/ 23 h 33"/>
                  <a:gd name="T30" fmla="*/ 25 w 34"/>
                  <a:gd name="T31" fmla="*/ 13 h 33"/>
                  <a:gd name="T32" fmla="*/ 18 w 34"/>
                  <a:gd name="T33" fmla="*/ 7 h 33"/>
                  <a:gd name="T34" fmla="*/ 13 w 34"/>
                  <a:gd name="T35" fmla="*/ 3 h 33"/>
                  <a:gd name="T36" fmla="*/ 6 w 34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33">
                    <a:moveTo>
                      <a:pt x="6" y="0"/>
                    </a:moveTo>
                    <a:lnTo>
                      <a:pt x="4" y="3"/>
                    </a:lnTo>
                    <a:lnTo>
                      <a:pt x="4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9" y="30"/>
                    </a:lnTo>
                    <a:lnTo>
                      <a:pt x="16" y="32"/>
                    </a:lnTo>
                    <a:lnTo>
                      <a:pt x="22" y="32"/>
                    </a:lnTo>
                    <a:lnTo>
                      <a:pt x="31" y="31"/>
                    </a:lnTo>
                    <a:lnTo>
                      <a:pt x="33" y="23"/>
                    </a:lnTo>
                    <a:lnTo>
                      <a:pt x="25" y="13"/>
                    </a:lnTo>
                    <a:lnTo>
                      <a:pt x="18" y="7"/>
                    </a:lnTo>
                    <a:lnTo>
                      <a:pt x="13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9" name="Freeform 26"/>
              <p:cNvSpPr>
                <a:spLocks/>
              </p:cNvSpPr>
              <p:nvPr/>
            </p:nvSpPr>
            <p:spPr bwMode="auto">
              <a:xfrm>
                <a:off x="6211" y="4127"/>
                <a:ext cx="20" cy="21"/>
              </a:xfrm>
              <a:custGeom>
                <a:avLst/>
                <a:gdLst>
                  <a:gd name="T0" fmla="*/ 10 w 20"/>
                  <a:gd name="T1" fmla="*/ 0 h 21"/>
                  <a:gd name="T2" fmla="*/ 9 w 20"/>
                  <a:gd name="T3" fmla="*/ 1 h 21"/>
                  <a:gd name="T4" fmla="*/ 6 w 20"/>
                  <a:gd name="T5" fmla="*/ 2 h 21"/>
                  <a:gd name="T6" fmla="*/ 4 w 20"/>
                  <a:gd name="T7" fmla="*/ 4 h 21"/>
                  <a:gd name="T8" fmla="*/ 3 w 20"/>
                  <a:gd name="T9" fmla="*/ 6 h 21"/>
                  <a:gd name="T10" fmla="*/ 2 w 20"/>
                  <a:gd name="T11" fmla="*/ 8 h 21"/>
                  <a:gd name="T12" fmla="*/ 1 w 20"/>
                  <a:gd name="T13" fmla="*/ 11 h 21"/>
                  <a:gd name="T14" fmla="*/ 1 w 20"/>
                  <a:gd name="T15" fmla="*/ 13 h 21"/>
                  <a:gd name="T16" fmla="*/ 0 w 20"/>
                  <a:gd name="T17" fmla="*/ 15 h 21"/>
                  <a:gd name="T18" fmla="*/ 1 w 20"/>
                  <a:gd name="T19" fmla="*/ 17 h 21"/>
                  <a:gd name="T20" fmla="*/ 4 w 20"/>
                  <a:gd name="T21" fmla="*/ 19 h 21"/>
                  <a:gd name="T22" fmla="*/ 6 w 20"/>
                  <a:gd name="T23" fmla="*/ 20 h 21"/>
                  <a:gd name="T24" fmla="*/ 10 w 20"/>
                  <a:gd name="T25" fmla="*/ 20 h 21"/>
                  <a:gd name="T26" fmla="*/ 13 w 20"/>
                  <a:gd name="T27" fmla="*/ 19 h 21"/>
                  <a:gd name="T28" fmla="*/ 16 w 20"/>
                  <a:gd name="T29" fmla="*/ 18 h 21"/>
                  <a:gd name="T30" fmla="*/ 18 w 20"/>
                  <a:gd name="T31" fmla="*/ 17 h 21"/>
                  <a:gd name="T32" fmla="*/ 18 w 20"/>
                  <a:gd name="T33" fmla="*/ 14 h 21"/>
                  <a:gd name="T34" fmla="*/ 19 w 20"/>
                  <a:gd name="T35" fmla="*/ 13 h 21"/>
                  <a:gd name="T36" fmla="*/ 19 w 20"/>
                  <a:gd name="T37" fmla="*/ 11 h 21"/>
                  <a:gd name="T38" fmla="*/ 17 w 20"/>
                  <a:gd name="T39" fmla="*/ 8 h 21"/>
                  <a:gd name="T40" fmla="*/ 14 w 20"/>
                  <a:gd name="T41" fmla="*/ 4 h 21"/>
                  <a:gd name="T42" fmla="*/ 12 w 20"/>
                  <a:gd name="T43" fmla="*/ 2 h 21"/>
                  <a:gd name="T44" fmla="*/ 10 w 20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1">
                    <a:moveTo>
                      <a:pt x="10" y="0"/>
                    </a:move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10" y="20"/>
                    </a:lnTo>
                    <a:lnTo>
                      <a:pt x="13" y="19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55" name="Group 30"/>
            <p:cNvGrpSpPr>
              <a:grpSpLocks/>
            </p:cNvGrpSpPr>
            <p:nvPr/>
          </p:nvGrpSpPr>
          <p:grpSpPr bwMode="auto">
            <a:xfrm>
              <a:off x="6181" y="4103"/>
              <a:ext cx="52" cy="45"/>
              <a:chOff x="6181" y="4103"/>
              <a:chExt cx="52" cy="45"/>
            </a:xfrm>
          </p:grpSpPr>
          <p:sp>
            <p:nvSpPr>
              <p:cNvPr id="1056" name="Freeform 28"/>
              <p:cNvSpPr>
                <a:spLocks/>
              </p:cNvSpPr>
              <p:nvPr/>
            </p:nvSpPr>
            <p:spPr bwMode="auto">
              <a:xfrm>
                <a:off x="6213" y="4126"/>
                <a:ext cx="20" cy="22"/>
              </a:xfrm>
              <a:custGeom>
                <a:avLst/>
                <a:gdLst>
                  <a:gd name="T0" fmla="*/ 10 w 20"/>
                  <a:gd name="T1" fmla="*/ 0 h 22"/>
                  <a:gd name="T2" fmla="*/ 7 w 20"/>
                  <a:gd name="T3" fmla="*/ 1 h 22"/>
                  <a:gd name="T4" fmla="*/ 6 w 20"/>
                  <a:gd name="T5" fmla="*/ 3 h 22"/>
                  <a:gd name="T6" fmla="*/ 4 w 20"/>
                  <a:gd name="T7" fmla="*/ 5 h 22"/>
                  <a:gd name="T8" fmla="*/ 3 w 20"/>
                  <a:gd name="T9" fmla="*/ 7 h 22"/>
                  <a:gd name="T10" fmla="*/ 2 w 20"/>
                  <a:gd name="T11" fmla="*/ 9 h 22"/>
                  <a:gd name="T12" fmla="*/ 1 w 20"/>
                  <a:gd name="T13" fmla="*/ 11 h 22"/>
                  <a:gd name="T14" fmla="*/ 0 w 20"/>
                  <a:gd name="T15" fmla="*/ 12 h 22"/>
                  <a:gd name="T16" fmla="*/ 0 w 20"/>
                  <a:gd name="T17" fmla="*/ 16 h 22"/>
                  <a:gd name="T18" fmla="*/ 1 w 20"/>
                  <a:gd name="T19" fmla="*/ 18 h 22"/>
                  <a:gd name="T20" fmla="*/ 3 w 20"/>
                  <a:gd name="T21" fmla="*/ 19 h 22"/>
                  <a:gd name="T22" fmla="*/ 6 w 20"/>
                  <a:gd name="T23" fmla="*/ 20 h 22"/>
                  <a:gd name="T24" fmla="*/ 9 w 20"/>
                  <a:gd name="T25" fmla="*/ 21 h 22"/>
                  <a:gd name="T26" fmla="*/ 13 w 20"/>
                  <a:gd name="T27" fmla="*/ 20 h 22"/>
                  <a:gd name="T28" fmla="*/ 16 w 20"/>
                  <a:gd name="T29" fmla="*/ 18 h 22"/>
                  <a:gd name="T30" fmla="*/ 18 w 20"/>
                  <a:gd name="T31" fmla="*/ 16 h 22"/>
                  <a:gd name="T32" fmla="*/ 19 w 20"/>
                  <a:gd name="T33" fmla="*/ 14 h 22"/>
                  <a:gd name="T34" fmla="*/ 19 w 20"/>
                  <a:gd name="T35" fmla="*/ 12 h 22"/>
                  <a:gd name="T36" fmla="*/ 19 w 20"/>
                  <a:gd name="T37" fmla="*/ 11 h 22"/>
                  <a:gd name="T38" fmla="*/ 17 w 20"/>
                  <a:gd name="T39" fmla="*/ 8 h 22"/>
                  <a:gd name="T40" fmla="*/ 15 w 20"/>
                  <a:gd name="T41" fmla="*/ 5 h 22"/>
                  <a:gd name="T42" fmla="*/ 13 w 20"/>
                  <a:gd name="T43" fmla="*/ 2 h 22"/>
                  <a:gd name="T44" fmla="*/ 10 w 20"/>
                  <a:gd name="T45" fmla="*/ 0 h 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2">
                    <a:moveTo>
                      <a:pt x="10" y="0"/>
                    </a:moveTo>
                    <a:lnTo>
                      <a:pt x="7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9"/>
                    </a:lnTo>
                    <a:lnTo>
                      <a:pt x="6" y="20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8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7" name="Freeform 29"/>
              <p:cNvSpPr>
                <a:spLocks/>
              </p:cNvSpPr>
              <p:nvPr/>
            </p:nvSpPr>
            <p:spPr bwMode="auto">
              <a:xfrm>
                <a:off x="6181" y="4103"/>
                <a:ext cx="32" cy="35"/>
              </a:xfrm>
              <a:custGeom>
                <a:avLst/>
                <a:gdLst>
                  <a:gd name="T0" fmla="*/ 6 w 32"/>
                  <a:gd name="T1" fmla="*/ 0 h 35"/>
                  <a:gd name="T2" fmla="*/ 4 w 32"/>
                  <a:gd name="T3" fmla="*/ 2 h 35"/>
                  <a:gd name="T4" fmla="*/ 2 w 32"/>
                  <a:gd name="T5" fmla="*/ 6 h 35"/>
                  <a:gd name="T6" fmla="*/ 1 w 32"/>
                  <a:gd name="T7" fmla="*/ 9 h 35"/>
                  <a:gd name="T8" fmla="*/ 0 w 32"/>
                  <a:gd name="T9" fmla="*/ 12 h 35"/>
                  <a:gd name="T10" fmla="*/ 0 w 32"/>
                  <a:gd name="T11" fmla="*/ 16 h 35"/>
                  <a:gd name="T12" fmla="*/ 0 w 32"/>
                  <a:gd name="T13" fmla="*/ 19 h 35"/>
                  <a:gd name="T14" fmla="*/ 1 w 32"/>
                  <a:gd name="T15" fmla="*/ 22 h 35"/>
                  <a:gd name="T16" fmla="*/ 2 w 32"/>
                  <a:gd name="T17" fmla="*/ 25 h 35"/>
                  <a:gd name="T18" fmla="*/ 4 w 32"/>
                  <a:gd name="T19" fmla="*/ 28 h 35"/>
                  <a:gd name="T20" fmla="*/ 8 w 32"/>
                  <a:gd name="T21" fmla="*/ 30 h 35"/>
                  <a:gd name="T22" fmla="*/ 14 w 32"/>
                  <a:gd name="T23" fmla="*/ 32 h 35"/>
                  <a:gd name="T24" fmla="*/ 21 w 32"/>
                  <a:gd name="T25" fmla="*/ 33 h 35"/>
                  <a:gd name="T26" fmla="*/ 28 w 32"/>
                  <a:gd name="T27" fmla="*/ 34 h 35"/>
                  <a:gd name="T28" fmla="*/ 31 w 32"/>
                  <a:gd name="T29" fmla="*/ 23 h 35"/>
                  <a:gd name="T30" fmla="*/ 23 w 32"/>
                  <a:gd name="T31" fmla="*/ 13 h 35"/>
                  <a:gd name="T32" fmla="*/ 18 w 32"/>
                  <a:gd name="T33" fmla="*/ 7 h 35"/>
                  <a:gd name="T34" fmla="*/ 12 w 32"/>
                  <a:gd name="T35" fmla="*/ 3 h 35"/>
                  <a:gd name="T36" fmla="*/ 6 w 32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5">
                    <a:moveTo>
                      <a:pt x="6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4" y="32"/>
                    </a:lnTo>
                    <a:lnTo>
                      <a:pt x="21" y="33"/>
                    </a:lnTo>
                    <a:lnTo>
                      <a:pt x="28" y="34"/>
                    </a:lnTo>
                    <a:lnTo>
                      <a:pt x="31" y="23"/>
                    </a:lnTo>
                    <a:lnTo>
                      <a:pt x="23" y="13"/>
                    </a:lnTo>
                    <a:lnTo>
                      <a:pt x="18" y="7"/>
                    </a:lnTo>
                    <a:lnTo>
                      <a:pt x="12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7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1038" name="Group 47"/>
          <p:cNvGrpSpPr>
            <a:grpSpLocks/>
          </p:cNvGrpSpPr>
          <p:nvPr/>
        </p:nvGrpSpPr>
        <p:grpSpPr bwMode="auto">
          <a:xfrm>
            <a:off x="9753600" y="6234113"/>
            <a:ext cx="376238" cy="234950"/>
            <a:chOff x="6144" y="3927"/>
            <a:chExt cx="237" cy="148"/>
          </a:xfrm>
        </p:grpSpPr>
        <p:grpSp>
          <p:nvGrpSpPr>
            <p:cNvPr id="1039" name="Group 34"/>
            <p:cNvGrpSpPr>
              <a:grpSpLocks/>
            </p:cNvGrpSpPr>
            <p:nvPr/>
          </p:nvGrpSpPr>
          <p:grpSpPr bwMode="auto">
            <a:xfrm>
              <a:off x="6222" y="4032"/>
              <a:ext cx="94" cy="43"/>
              <a:chOff x="6222" y="4032"/>
              <a:chExt cx="94" cy="43"/>
            </a:xfrm>
          </p:grpSpPr>
          <p:sp>
            <p:nvSpPr>
              <p:cNvPr id="1052" name="Bue 32"/>
              <p:cNvSpPr>
                <a:spLocks/>
              </p:cNvSpPr>
              <p:nvPr/>
            </p:nvSpPr>
            <p:spPr bwMode="auto">
              <a:xfrm>
                <a:off x="6222" y="4032"/>
                <a:ext cx="94" cy="43"/>
              </a:xfrm>
              <a:custGeom>
                <a:avLst/>
                <a:gdLst>
                  <a:gd name="T0" fmla="*/ 0 w 34662"/>
                  <a:gd name="T1" fmla="*/ 0 h 23182"/>
                  <a:gd name="T2" fmla="*/ 0 w 34662"/>
                  <a:gd name="T3" fmla="*/ 0 h 23182"/>
                  <a:gd name="T4" fmla="*/ 0 w 34662"/>
                  <a:gd name="T5" fmla="*/ 0 h 2318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662" h="23182" fill="none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</a:path>
                  <a:path w="34662" h="23182" stroke="0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  <a:lnTo>
                      <a:pt x="21600" y="1582"/>
                    </a:lnTo>
                    <a:lnTo>
                      <a:pt x="34662" y="187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53" name="Freeform 33"/>
              <p:cNvSpPr>
                <a:spLocks/>
              </p:cNvSpPr>
              <p:nvPr/>
            </p:nvSpPr>
            <p:spPr bwMode="auto">
              <a:xfrm>
                <a:off x="6227" y="4033"/>
                <a:ext cx="85" cy="35"/>
              </a:xfrm>
              <a:custGeom>
                <a:avLst/>
                <a:gdLst>
                  <a:gd name="T0" fmla="*/ 84 w 85"/>
                  <a:gd name="T1" fmla="*/ 34 h 35"/>
                  <a:gd name="T2" fmla="*/ 84 w 85"/>
                  <a:gd name="T3" fmla="*/ 5 h 35"/>
                  <a:gd name="T4" fmla="*/ 0 w 85"/>
                  <a:gd name="T5" fmla="*/ 0 h 35"/>
                  <a:gd name="T6" fmla="*/ 84 w 85"/>
                  <a:gd name="T7" fmla="*/ 34 h 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5" h="35">
                    <a:moveTo>
                      <a:pt x="84" y="34"/>
                    </a:moveTo>
                    <a:lnTo>
                      <a:pt x="84" y="5"/>
                    </a:lnTo>
                    <a:lnTo>
                      <a:pt x="0" y="0"/>
                    </a:lnTo>
                    <a:lnTo>
                      <a:pt x="84" y="34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0" name="Group 38"/>
            <p:cNvGrpSpPr>
              <a:grpSpLocks/>
            </p:cNvGrpSpPr>
            <p:nvPr/>
          </p:nvGrpSpPr>
          <p:grpSpPr bwMode="auto">
            <a:xfrm>
              <a:off x="6176" y="3992"/>
              <a:ext cx="205" cy="69"/>
              <a:chOff x="6176" y="3992"/>
              <a:chExt cx="205" cy="69"/>
            </a:xfrm>
          </p:grpSpPr>
          <p:sp>
            <p:nvSpPr>
              <p:cNvPr id="1049" name="Freeform 35"/>
              <p:cNvSpPr>
                <a:spLocks/>
              </p:cNvSpPr>
              <p:nvPr/>
            </p:nvSpPr>
            <p:spPr bwMode="auto">
              <a:xfrm>
                <a:off x="6176" y="3992"/>
                <a:ext cx="205" cy="65"/>
              </a:xfrm>
              <a:custGeom>
                <a:avLst/>
                <a:gdLst>
                  <a:gd name="T0" fmla="*/ 0 w 205"/>
                  <a:gd name="T1" fmla="*/ 17 h 65"/>
                  <a:gd name="T2" fmla="*/ 80 w 205"/>
                  <a:gd name="T3" fmla="*/ 0 h 65"/>
                  <a:gd name="T4" fmla="*/ 204 w 205"/>
                  <a:gd name="T5" fmla="*/ 35 h 65"/>
                  <a:gd name="T6" fmla="*/ 119 w 205"/>
                  <a:gd name="T7" fmla="*/ 64 h 65"/>
                  <a:gd name="T8" fmla="*/ 0 w 205"/>
                  <a:gd name="T9" fmla="*/ 17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5" h="65">
                    <a:moveTo>
                      <a:pt x="0" y="17"/>
                    </a:moveTo>
                    <a:lnTo>
                      <a:pt x="80" y="0"/>
                    </a:lnTo>
                    <a:lnTo>
                      <a:pt x="204" y="35"/>
                    </a:lnTo>
                    <a:lnTo>
                      <a:pt x="119" y="64"/>
                    </a:lnTo>
                    <a:lnTo>
                      <a:pt x="0" y="17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0" name="Freeform 36"/>
              <p:cNvSpPr>
                <a:spLocks/>
              </p:cNvSpPr>
              <p:nvPr/>
            </p:nvSpPr>
            <p:spPr bwMode="auto">
              <a:xfrm>
                <a:off x="6299" y="4032"/>
                <a:ext cx="82" cy="28"/>
              </a:xfrm>
              <a:custGeom>
                <a:avLst/>
                <a:gdLst>
                  <a:gd name="T0" fmla="*/ 0 w 82"/>
                  <a:gd name="T1" fmla="*/ 25 h 28"/>
                  <a:gd name="T2" fmla="*/ 0 w 82"/>
                  <a:gd name="T3" fmla="*/ 27 h 28"/>
                  <a:gd name="T4" fmla="*/ 81 w 82"/>
                  <a:gd name="T5" fmla="*/ 3 h 28"/>
                  <a:gd name="T6" fmla="*/ 81 w 82"/>
                  <a:gd name="T7" fmla="*/ 0 h 28"/>
                  <a:gd name="T8" fmla="*/ 0 w 82"/>
                  <a:gd name="T9" fmla="*/ 25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2" h="28">
                    <a:moveTo>
                      <a:pt x="0" y="25"/>
                    </a:moveTo>
                    <a:lnTo>
                      <a:pt x="0" y="27"/>
                    </a:lnTo>
                    <a:lnTo>
                      <a:pt x="81" y="3"/>
                    </a:lnTo>
                    <a:lnTo>
                      <a:pt x="81" y="0"/>
                    </a:lnTo>
                    <a:lnTo>
                      <a:pt x="0" y="25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1" name="Freeform 37"/>
              <p:cNvSpPr>
                <a:spLocks/>
              </p:cNvSpPr>
              <p:nvPr/>
            </p:nvSpPr>
            <p:spPr bwMode="auto">
              <a:xfrm>
                <a:off x="6176" y="4011"/>
                <a:ext cx="117" cy="50"/>
              </a:xfrm>
              <a:custGeom>
                <a:avLst/>
                <a:gdLst>
                  <a:gd name="T0" fmla="*/ 0 w 117"/>
                  <a:gd name="T1" fmla="*/ 0 h 50"/>
                  <a:gd name="T2" fmla="*/ 0 w 117"/>
                  <a:gd name="T3" fmla="*/ 2 h 50"/>
                  <a:gd name="T4" fmla="*/ 116 w 117"/>
                  <a:gd name="T5" fmla="*/ 49 h 50"/>
                  <a:gd name="T6" fmla="*/ 116 w 117"/>
                  <a:gd name="T7" fmla="*/ 46 h 50"/>
                  <a:gd name="T8" fmla="*/ 0 w 117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" h="50">
                    <a:moveTo>
                      <a:pt x="0" y="0"/>
                    </a:moveTo>
                    <a:lnTo>
                      <a:pt x="0" y="2"/>
                    </a:lnTo>
                    <a:lnTo>
                      <a:pt x="116" y="49"/>
                    </a:lnTo>
                    <a:lnTo>
                      <a:pt x="116" y="4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1" name="Group 43"/>
            <p:cNvGrpSpPr>
              <a:grpSpLocks/>
            </p:cNvGrpSpPr>
            <p:nvPr/>
          </p:nvGrpSpPr>
          <p:grpSpPr bwMode="auto">
            <a:xfrm>
              <a:off x="6144" y="3927"/>
              <a:ext cx="124" cy="94"/>
              <a:chOff x="6144" y="3927"/>
              <a:chExt cx="124" cy="94"/>
            </a:xfrm>
          </p:grpSpPr>
          <p:grpSp>
            <p:nvGrpSpPr>
              <p:cNvPr id="1045" name="Group 41"/>
              <p:cNvGrpSpPr>
                <a:grpSpLocks/>
              </p:cNvGrpSpPr>
              <p:nvPr/>
            </p:nvGrpSpPr>
            <p:grpSpPr bwMode="auto">
              <a:xfrm>
                <a:off x="6217" y="3980"/>
                <a:ext cx="51" cy="41"/>
                <a:chOff x="6217" y="3980"/>
                <a:chExt cx="51" cy="41"/>
              </a:xfrm>
            </p:grpSpPr>
            <p:sp>
              <p:nvSpPr>
                <p:cNvPr id="1047" name="Oval 39"/>
                <p:cNvSpPr>
                  <a:spLocks noChangeArrowheads="1"/>
                </p:cNvSpPr>
                <p:nvPr/>
              </p:nvSpPr>
              <p:spPr bwMode="auto">
                <a:xfrm>
                  <a:off x="6217" y="3980"/>
                  <a:ext cx="7" cy="6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>
                    <a:defRPr/>
                  </a:pPr>
                  <a:endParaRPr lang="nb-NO" altLang="nb-NO">
                    <a:cs typeface="+mn-cs"/>
                  </a:endParaRPr>
                </a:p>
              </p:txBody>
            </p:sp>
            <p:sp>
              <p:nvSpPr>
                <p:cNvPr id="1048" name="Freeform 40"/>
                <p:cNvSpPr>
                  <a:spLocks/>
                </p:cNvSpPr>
                <p:nvPr/>
              </p:nvSpPr>
              <p:spPr bwMode="auto">
                <a:xfrm>
                  <a:off x="6226" y="3990"/>
                  <a:ext cx="42" cy="31"/>
                </a:xfrm>
                <a:custGeom>
                  <a:avLst/>
                  <a:gdLst>
                    <a:gd name="T0" fmla="*/ 0 w 42"/>
                    <a:gd name="T1" fmla="*/ 0 h 31"/>
                    <a:gd name="T2" fmla="*/ 4 w 42"/>
                    <a:gd name="T3" fmla="*/ 6 h 31"/>
                    <a:gd name="T4" fmla="*/ 9 w 42"/>
                    <a:gd name="T5" fmla="*/ 9 h 31"/>
                    <a:gd name="T6" fmla="*/ 16 w 42"/>
                    <a:gd name="T7" fmla="*/ 16 h 31"/>
                    <a:gd name="T8" fmla="*/ 21 w 42"/>
                    <a:gd name="T9" fmla="*/ 21 h 31"/>
                    <a:gd name="T10" fmla="*/ 27 w 42"/>
                    <a:gd name="T11" fmla="*/ 25 h 31"/>
                    <a:gd name="T12" fmla="*/ 33 w 42"/>
                    <a:gd name="T13" fmla="*/ 27 h 31"/>
                    <a:gd name="T14" fmla="*/ 41 w 42"/>
                    <a:gd name="T15" fmla="*/ 30 h 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2" h="31">
                      <a:moveTo>
                        <a:pt x="0" y="0"/>
                      </a:moveTo>
                      <a:lnTo>
                        <a:pt x="4" y="6"/>
                      </a:lnTo>
                      <a:lnTo>
                        <a:pt x="9" y="9"/>
                      </a:lnTo>
                      <a:lnTo>
                        <a:pt x="16" y="16"/>
                      </a:lnTo>
                      <a:lnTo>
                        <a:pt x="21" y="21"/>
                      </a:lnTo>
                      <a:lnTo>
                        <a:pt x="27" y="25"/>
                      </a:lnTo>
                      <a:lnTo>
                        <a:pt x="33" y="27"/>
                      </a:lnTo>
                      <a:lnTo>
                        <a:pt x="41" y="30"/>
                      </a:lnTo>
                    </a:path>
                  </a:pathLst>
                </a:custGeom>
                <a:solidFill>
                  <a:schemeClr val="bg2"/>
                </a:solidFill>
                <a:ln w="1270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</p:grpSp>
          <p:sp>
            <p:nvSpPr>
              <p:cNvPr id="1046" name="Freeform 42"/>
              <p:cNvSpPr>
                <a:spLocks/>
              </p:cNvSpPr>
              <p:nvPr/>
            </p:nvSpPr>
            <p:spPr bwMode="auto">
              <a:xfrm>
                <a:off x="6144" y="3927"/>
                <a:ext cx="71" cy="53"/>
              </a:xfrm>
              <a:custGeom>
                <a:avLst/>
                <a:gdLst>
                  <a:gd name="T0" fmla="*/ 2 w 71"/>
                  <a:gd name="T1" fmla="*/ 23 h 53"/>
                  <a:gd name="T2" fmla="*/ 0 w 71"/>
                  <a:gd name="T3" fmla="*/ 26 h 53"/>
                  <a:gd name="T4" fmla="*/ 19 w 71"/>
                  <a:gd name="T5" fmla="*/ 37 h 53"/>
                  <a:gd name="T6" fmla="*/ 30 w 71"/>
                  <a:gd name="T7" fmla="*/ 41 h 53"/>
                  <a:gd name="T8" fmla="*/ 36 w 71"/>
                  <a:gd name="T9" fmla="*/ 44 h 53"/>
                  <a:gd name="T10" fmla="*/ 46 w 71"/>
                  <a:gd name="T11" fmla="*/ 47 h 53"/>
                  <a:gd name="T12" fmla="*/ 57 w 71"/>
                  <a:gd name="T13" fmla="*/ 50 h 53"/>
                  <a:gd name="T14" fmla="*/ 62 w 71"/>
                  <a:gd name="T15" fmla="*/ 52 h 53"/>
                  <a:gd name="T16" fmla="*/ 66 w 71"/>
                  <a:gd name="T17" fmla="*/ 52 h 53"/>
                  <a:gd name="T18" fmla="*/ 68 w 71"/>
                  <a:gd name="T19" fmla="*/ 50 h 53"/>
                  <a:gd name="T20" fmla="*/ 70 w 71"/>
                  <a:gd name="T21" fmla="*/ 47 h 53"/>
                  <a:gd name="T22" fmla="*/ 68 w 71"/>
                  <a:gd name="T23" fmla="*/ 42 h 53"/>
                  <a:gd name="T24" fmla="*/ 66 w 71"/>
                  <a:gd name="T25" fmla="*/ 40 h 53"/>
                  <a:gd name="T26" fmla="*/ 65 w 71"/>
                  <a:gd name="T27" fmla="*/ 39 h 53"/>
                  <a:gd name="T28" fmla="*/ 59 w 71"/>
                  <a:gd name="T29" fmla="*/ 31 h 53"/>
                  <a:gd name="T30" fmla="*/ 54 w 71"/>
                  <a:gd name="T31" fmla="*/ 24 h 53"/>
                  <a:gd name="T32" fmla="*/ 47 w 71"/>
                  <a:gd name="T33" fmla="*/ 19 h 53"/>
                  <a:gd name="T34" fmla="*/ 46 w 71"/>
                  <a:gd name="T35" fmla="*/ 15 h 53"/>
                  <a:gd name="T36" fmla="*/ 44 w 71"/>
                  <a:gd name="T37" fmla="*/ 15 h 53"/>
                  <a:gd name="T38" fmla="*/ 44 w 71"/>
                  <a:gd name="T39" fmla="*/ 17 h 53"/>
                  <a:gd name="T40" fmla="*/ 47 w 71"/>
                  <a:gd name="T41" fmla="*/ 20 h 53"/>
                  <a:gd name="T42" fmla="*/ 40 w 71"/>
                  <a:gd name="T43" fmla="*/ 15 h 53"/>
                  <a:gd name="T44" fmla="*/ 36 w 71"/>
                  <a:gd name="T45" fmla="*/ 10 h 53"/>
                  <a:gd name="T46" fmla="*/ 26 w 71"/>
                  <a:gd name="T47" fmla="*/ 5 h 53"/>
                  <a:gd name="T48" fmla="*/ 22 w 71"/>
                  <a:gd name="T49" fmla="*/ 0 h 53"/>
                  <a:gd name="T50" fmla="*/ 19 w 71"/>
                  <a:gd name="T51" fmla="*/ 2 h 53"/>
                  <a:gd name="T52" fmla="*/ 23 w 71"/>
                  <a:gd name="T53" fmla="*/ 6 h 53"/>
                  <a:gd name="T54" fmla="*/ 33 w 71"/>
                  <a:gd name="T55" fmla="*/ 11 h 53"/>
                  <a:gd name="T56" fmla="*/ 47 w 71"/>
                  <a:gd name="T57" fmla="*/ 26 h 53"/>
                  <a:gd name="T58" fmla="*/ 30 w 71"/>
                  <a:gd name="T59" fmla="*/ 13 h 53"/>
                  <a:gd name="T60" fmla="*/ 17 w 71"/>
                  <a:gd name="T61" fmla="*/ 6 h 53"/>
                  <a:gd name="T62" fmla="*/ 14 w 71"/>
                  <a:gd name="T63" fmla="*/ 8 h 53"/>
                  <a:gd name="T64" fmla="*/ 19 w 71"/>
                  <a:gd name="T65" fmla="*/ 11 h 53"/>
                  <a:gd name="T66" fmla="*/ 22 w 71"/>
                  <a:gd name="T67" fmla="*/ 11 h 53"/>
                  <a:gd name="T68" fmla="*/ 30 w 71"/>
                  <a:gd name="T69" fmla="*/ 16 h 53"/>
                  <a:gd name="T70" fmla="*/ 36 w 71"/>
                  <a:gd name="T71" fmla="*/ 21 h 53"/>
                  <a:gd name="T72" fmla="*/ 39 w 71"/>
                  <a:gd name="T73" fmla="*/ 24 h 53"/>
                  <a:gd name="T74" fmla="*/ 54 w 71"/>
                  <a:gd name="T75" fmla="*/ 36 h 53"/>
                  <a:gd name="T76" fmla="*/ 50 w 71"/>
                  <a:gd name="T77" fmla="*/ 36 h 53"/>
                  <a:gd name="T78" fmla="*/ 36 w 71"/>
                  <a:gd name="T79" fmla="*/ 26 h 53"/>
                  <a:gd name="T80" fmla="*/ 33 w 71"/>
                  <a:gd name="T81" fmla="*/ 24 h 53"/>
                  <a:gd name="T82" fmla="*/ 30 w 71"/>
                  <a:gd name="T83" fmla="*/ 20 h 53"/>
                  <a:gd name="T84" fmla="*/ 19 w 71"/>
                  <a:gd name="T85" fmla="*/ 16 h 53"/>
                  <a:gd name="T86" fmla="*/ 14 w 71"/>
                  <a:gd name="T87" fmla="*/ 14 h 53"/>
                  <a:gd name="T88" fmla="*/ 12 w 71"/>
                  <a:gd name="T89" fmla="*/ 15 h 53"/>
                  <a:gd name="T90" fmla="*/ 19 w 71"/>
                  <a:gd name="T91" fmla="*/ 18 h 53"/>
                  <a:gd name="T92" fmla="*/ 30 w 71"/>
                  <a:gd name="T93" fmla="*/ 26 h 53"/>
                  <a:gd name="T94" fmla="*/ 16 w 71"/>
                  <a:gd name="T95" fmla="*/ 18 h 53"/>
                  <a:gd name="T96" fmla="*/ 11 w 71"/>
                  <a:gd name="T97" fmla="*/ 17 h 53"/>
                  <a:gd name="T98" fmla="*/ 9 w 71"/>
                  <a:gd name="T99" fmla="*/ 18 h 53"/>
                  <a:gd name="T100" fmla="*/ 12 w 71"/>
                  <a:gd name="T101" fmla="*/ 19 h 53"/>
                  <a:gd name="T102" fmla="*/ 20 w 71"/>
                  <a:gd name="T103" fmla="*/ 23 h 53"/>
                  <a:gd name="T104" fmla="*/ 27 w 71"/>
                  <a:gd name="T105" fmla="*/ 26 h 53"/>
                  <a:gd name="T106" fmla="*/ 22 w 71"/>
                  <a:gd name="T107" fmla="*/ 26 h 53"/>
                  <a:gd name="T108" fmla="*/ 9 w 71"/>
                  <a:gd name="T109" fmla="*/ 20 h 53"/>
                  <a:gd name="T110" fmla="*/ 5 w 71"/>
                  <a:gd name="T111" fmla="*/ 21 h 53"/>
                  <a:gd name="T112" fmla="*/ 11 w 71"/>
                  <a:gd name="T113" fmla="*/ 23 h 53"/>
                  <a:gd name="T114" fmla="*/ 14 w 71"/>
                  <a:gd name="T115" fmla="*/ 26 h 53"/>
                  <a:gd name="T116" fmla="*/ 2 w 71"/>
                  <a:gd name="T117" fmla="*/ 23 h 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1" h="53">
                    <a:moveTo>
                      <a:pt x="2" y="23"/>
                    </a:moveTo>
                    <a:lnTo>
                      <a:pt x="0" y="26"/>
                    </a:lnTo>
                    <a:lnTo>
                      <a:pt x="19" y="37"/>
                    </a:lnTo>
                    <a:lnTo>
                      <a:pt x="30" y="41"/>
                    </a:lnTo>
                    <a:lnTo>
                      <a:pt x="36" y="44"/>
                    </a:lnTo>
                    <a:lnTo>
                      <a:pt x="46" y="47"/>
                    </a:lnTo>
                    <a:lnTo>
                      <a:pt x="57" y="50"/>
                    </a:lnTo>
                    <a:lnTo>
                      <a:pt x="62" y="5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70" y="47"/>
                    </a:lnTo>
                    <a:lnTo>
                      <a:pt x="68" y="42"/>
                    </a:lnTo>
                    <a:lnTo>
                      <a:pt x="66" y="40"/>
                    </a:lnTo>
                    <a:lnTo>
                      <a:pt x="65" y="39"/>
                    </a:lnTo>
                    <a:lnTo>
                      <a:pt x="59" y="31"/>
                    </a:lnTo>
                    <a:lnTo>
                      <a:pt x="54" y="24"/>
                    </a:lnTo>
                    <a:lnTo>
                      <a:pt x="47" y="19"/>
                    </a:lnTo>
                    <a:lnTo>
                      <a:pt x="46" y="15"/>
                    </a:lnTo>
                    <a:lnTo>
                      <a:pt x="44" y="15"/>
                    </a:lnTo>
                    <a:lnTo>
                      <a:pt x="44" y="17"/>
                    </a:lnTo>
                    <a:lnTo>
                      <a:pt x="47" y="20"/>
                    </a:lnTo>
                    <a:lnTo>
                      <a:pt x="40" y="15"/>
                    </a:lnTo>
                    <a:lnTo>
                      <a:pt x="36" y="10"/>
                    </a:lnTo>
                    <a:lnTo>
                      <a:pt x="26" y="5"/>
                    </a:lnTo>
                    <a:lnTo>
                      <a:pt x="22" y="0"/>
                    </a:lnTo>
                    <a:lnTo>
                      <a:pt x="19" y="2"/>
                    </a:lnTo>
                    <a:lnTo>
                      <a:pt x="23" y="6"/>
                    </a:lnTo>
                    <a:lnTo>
                      <a:pt x="33" y="11"/>
                    </a:lnTo>
                    <a:lnTo>
                      <a:pt x="47" y="26"/>
                    </a:lnTo>
                    <a:lnTo>
                      <a:pt x="30" y="13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9" y="11"/>
                    </a:lnTo>
                    <a:lnTo>
                      <a:pt x="22" y="11"/>
                    </a:lnTo>
                    <a:lnTo>
                      <a:pt x="30" y="16"/>
                    </a:lnTo>
                    <a:lnTo>
                      <a:pt x="36" y="21"/>
                    </a:lnTo>
                    <a:lnTo>
                      <a:pt x="39" y="24"/>
                    </a:lnTo>
                    <a:lnTo>
                      <a:pt x="54" y="36"/>
                    </a:lnTo>
                    <a:lnTo>
                      <a:pt x="50" y="36"/>
                    </a:lnTo>
                    <a:lnTo>
                      <a:pt x="36" y="26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19" y="16"/>
                    </a:lnTo>
                    <a:lnTo>
                      <a:pt x="14" y="14"/>
                    </a:lnTo>
                    <a:lnTo>
                      <a:pt x="12" y="15"/>
                    </a:lnTo>
                    <a:lnTo>
                      <a:pt x="19" y="18"/>
                    </a:lnTo>
                    <a:lnTo>
                      <a:pt x="30" y="26"/>
                    </a:lnTo>
                    <a:lnTo>
                      <a:pt x="16" y="18"/>
                    </a:lnTo>
                    <a:lnTo>
                      <a:pt x="11" y="17"/>
                    </a:lnTo>
                    <a:lnTo>
                      <a:pt x="9" y="18"/>
                    </a:lnTo>
                    <a:lnTo>
                      <a:pt x="12" y="19"/>
                    </a:lnTo>
                    <a:lnTo>
                      <a:pt x="20" y="23"/>
                    </a:lnTo>
                    <a:lnTo>
                      <a:pt x="27" y="26"/>
                    </a:lnTo>
                    <a:lnTo>
                      <a:pt x="22" y="26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11" y="23"/>
                    </a:lnTo>
                    <a:lnTo>
                      <a:pt x="14" y="26"/>
                    </a:lnTo>
                    <a:lnTo>
                      <a:pt x="2" y="23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2" name="Group 46"/>
            <p:cNvGrpSpPr>
              <a:grpSpLocks/>
            </p:cNvGrpSpPr>
            <p:nvPr/>
          </p:nvGrpSpPr>
          <p:grpSpPr bwMode="auto">
            <a:xfrm>
              <a:off x="6265" y="4016"/>
              <a:ext cx="16" cy="5"/>
              <a:chOff x="6265" y="4016"/>
              <a:chExt cx="16" cy="5"/>
            </a:xfrm>
          </p:grpSpPr>
          <p:sp>
            <p:nvSpPr>
              <p:cNvPr id="1043" name="Oval 44"/>
              <p:cNvSpPr>
                <a:spLocks noChangeArrowheads="1"/>
              </p:cNvSpPr>
              <p:nvPr/>
            </p:nvSpPr>
            <p:spPr bwMode="auto">
              <a:xfrm>
                <a:off x="6265" y="4017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  <p:sp>
            <p:nvSpPr>
              <p:cNvPr id="1044" name="Oval 45"/>
              <p:cNvSpPr>
                <a:spLocks noChangeArrowheads="1"/>
              </p:cNvSpPr>
              <p:nvPr/>
            </p:nvSpPr>
            <p:spPr bwMode="auto">
              <a:xfrm>
                <a:off x="6265" y="4016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</p:grp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6F5A01-1483-B8E2-CEC6-D2FD373C6A0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charset="0"/>
        <a:buChar char="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0"/>
        <a:buChar char="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7990" y="1907070"/>
            <a:ext cx="8763000" cy="2592288"/>
          </a:xfrm>
        </p:spPr>
        <p:txBody>
          <a:bodyPr/>
          <a:lstStyle/>
          <a:p>
            <a:pPr algn="ctr" defTabSz="901700">
              <a:defRPr/>
            </a:pPr>
            <a:r>
              <a:rPr lang="nb-NO" sz="6600" dirty="0" err="1">
                <a:ea typeface="ＭＳ Ｐゴシック" charset="0"/>
                <a:cs typeface="ＭＳ Ｐゴシック" charset="0"/>
              </a:rPr>
              <a:t>Mosaisisme</a:t>
            </a:r>
            <a:endParaRPr lang="nn-NO" sz="6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95228" y="3933056"/>
            <a:ext cx="47085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nn-NO" sz="1600" i="1" dirty="0">
                <a:latin typeface="Times" charset="0"/>
              </a:rPr>
              <a:t>Gunnar Douzgos Houge</a:t>
            </a:r>
            <a:br>
              <a:rPr lang="nn-NO" sz="1600" i="1" dirty="0">
                <a:latin typeface="Times" charset="0"/>
              </a:rPr>
            </a:br>
            <a:r>
              <a:rPr lang="nn-NO" sz="1600" i="1" dirty="0">
                <a:latin typeface="Times" charset="0"/>
              </a:rPr>
              <a:t>Spesialist i medisinsk genetikk</a:t>
            </a:r>
            <a:br>
              <a:rPr lang="nn-NO" sz="1600" i="1" dirty="0">
                <a:latin typeface="Times" charset="0"/>
              </a:rPr>
            </a:br>
            <a:r>
              <a:rPr lang="nn-NO" sz="1600" i="1" dirty="0">
                <a:latin typeface="Times" charset="0"/>
              </a:rPr>
              <a:t>Leder for NorPreM-HV</a:t>
            </a:r>
            <a:br>
              <a:rPr lang="nn-NO" sz="1600" i="1" dirty="0">
                <a:latin typeface="Times" charset="0"/>
              </a:rPr>
            </a:br>
            <a:endParaRPr lang="nn-NO" sz="1600" i="1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9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3"/>
    </mc:Choice>
    <mc:Fallback xmlns="">
      <p:transition spd="slow" advTm="793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6" y="75406"/>
            <a:ext cx="9525000" cy="1176338"/>
          </a:xfrm>
        </p:spPr>
        <p:txBody>
          <a:bodyPr/>
          <a:lstStyle/>
          <a:p>
            <a:pPr>
              <a:defRPr/>
            </a:pPr>
            <a:r>
              <a:rPr lang="en-GB" sz="4000" dirty="0" err="1">
                <a:latin typeface="Times New Roman" charset="0"/>
                <a:ea typeface="MS PGothic" charset="0"/>
              </a:rPr>
              <a:t>Mosaisisme</a:t>
            </a:r>
            <a:r>
              <a:rPr lang="en-GB" sz="4000" dirty="0">
                <a:latin typeface="Times New Roman" charset="0"/>
                <a:ea typeface="MS PGothic" charset="0"/>
              </a:rPr>
              <a:t> for bade </a:t>
            </a:r>
            <a:r>
              <a:rPr lang="en-GB" sz="4000" dirty="0" err="1">
                <a:latin typeface="Times New Roman" charset="0"/>
                <a:ea typeface="MS PGothic" charset="0"/>
              </a:rPr>
              <a:t>genetiske</a:t>
            </a:r>
            <a:r>
              <a:rPr lang="en-GB" sz="4000" dirty="0">
                <a:latin typeface="Times New Roman" charset="0"/>
                <a:ea typeface="MS PGothic" charset="0"/>
              </a:rPr>
              <a:t> og </a:t>
            </a:r>
            <a:r>
              <a:rPr lang="en-GB" sz="4000" dirty="0" err="1">
                <a:latin typeface="Times New Roman" charset="0"/>
                <a:ea typeface="MS PGothic" charset="0"/>
              </a:rPr>
              <a:t>genomiske</a:t>
            </a:r>
            <a:r>
              <a:rPr lang="en-GB" sz="4000" dirty="0">
                <a:latin typeface="Times New Roman" charset="0"/>
                <a:ea typeface="MS PGothic" charset="0"/>
              </a:rPr>
              <a:t> </a:t>
            </a:r>
            <a:r>
              <a:rPr lang="en-GB" sz="4000" dirty="0" err="1">
                <a:latin typeface="Times New Roman" charset="0"/>
                <a:ea typeface="MS PGothic" charset="0"/>
              </a:rPr>
              <a:t>avvik</a:t>
            </a:r>
            <a:r>
              <a:rPr lang="en-GB" sz="4000" dirty="0">
                <a:latin typeface="Times New Roman" charset="0"/>
                <a:ea typeface="MS PGothic" charset="0"/>
              </a:rPr>
              <a:t> er </a:t>
            </a:r>
            <a:r>
              <a:rPr lang="en-GB" sz="4000" dirty="0" err="1">
                <a:latin typeface="Times New Roman" charset="0"/>
                <a:ea typeface="MS PGothic" charset="0"/>
              </a:rPr>
              <a:t>vanlig</a:t>
            </a:r>
            <a:endParaRPr lang="en-GB" sz="4000" dirty="0">
              <a:latin typeface="Times New Roman" charset="0"/>
              <a:ea typeface="MS PGothic" charset="0"/>
            </a:endParaRPr>
          </a:p>
        </p:txBody>
      </p:sp>
      <p:sp>
        <p:nvSpPr>
          <p:cNvPr id="27650" name="Oval 3"/>
          <p:cNvSpPr>
            <a:spLocks noChangeArrowheads="1"/>
          </p:cNvSpPr>
          <p:nvPr/>
        </p:nvSpPr>
        <p:spPr bwMode="auto">
          <a:xfrm>
            <a:off x="477217" y="3213431"/>
            <a:ext cx="533400" cy="3048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27651" name="Oval 4"/>
          <p:cNvSpPr>
            <a:spLocks noChangeArrowheads="1"/>
          </p:cNvSpPr>
          <p:nvPr/>
        </p:nvSpPr>
        <p:spPr bwMode="auto">
          <a:xfrm>
            <a:off x="553417" y="3289631"/>
            <a:ext cx="228600" cy="130175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grpSp>
        <p:nvGrpSpPr>
          <p:cNvPr id="27652" name="Group 5"/>
          <p:cNvGrpSpPr>
            <a:grpSpLocks/>
          </p:cNvGrpSpPr>
          <p:nvPr/>
        </p:nvGrpSpPr>
        <p:grpSpPr bwMode="auto">
          <a:xfrm>
            <a:off x="705817" y="2375231"/>
            <a:ext cx="85725" cy="533400"/>
            <a:chOff x="1632" y="1920"/>
            <a:chExt cx="54" cy="336"/>
          </a:xfrm>
        </p:grpSpPr>
        <p:sp>
          <p:nvSpPr>
            <p:cNvPr id="27769" name="Oval 6"/>
            <p:cNvSpPr>
              <a:spLocks noChangeArrowheads="1"/>
            </p:cNvSpPr>
            <p:nvPr/>
          </p:nvSpPr>
          <p:spPr bwMode="auto">
            <a:xfrm>
              <a:off x="1632" y="2160"/>
              <a:ext cx="48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7770" name="Freeform 7"/>
            <p:cNvSpPr>
              <a:spLocks/>
            </p:cNvSpPr>
            <p:nvPr/>
          </p:nvSpPr>
          <p:spPr bwMode="auto">
            <a:xfrm>
              <a:off x="1632" y="1920"/>
              <a:ext cx="54" cy="216"/>
            </a:xfrm>
            <a:custGeom>
              <a:avLst/>
              <a:gdLst>
                <a:gd name="T0" fmla="*/ 0 w 110"/>
                <a:gd name="T1" fmla="*/ 0 h 360"/>
                <a:gd name="T2" fmla="*/ 0 w 110"/>
                <a:gd name="T3" fmla="*/ 1 h 360"/>
                <a:gd name="T4" fmla="*/ 0 w 110"/>
                <a:gd name="T5" fmla="*/ 1 h 360"/>
                <a:gd name="T6" fmla="*/ 0 w 110"/>
                <a:gd name="T7" fmla="*/ 1 h 360"/>
                <a:gd name="T8" fmla="*/ 0 w 110"/>
                <a:gd name="T9" fmla="*/ 1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360"/>
                <a:gd name="T17" fmla="*/ 110 w 110"/>
                <a:gd name="T18" fmla="*/ 360 h 3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360">
                  <a:moveTo>
                    <a:pt x="30" y="0"/>
                  </a:moveTo>
                  <a:cubicBezTo>
                    <a:pt x="77" y="23"/>
                    <a:pt x="91" y="17"/>
                    <a:pt x="110" y="72"/>
                  </a:cubicBezTo>
                  <a:cubicBezTo>
                    <a:pt x="86" y="95"/>
                    <a:pt x="73" y="117"/>
                    <a:pt x="46" y="136"/>
                  </a:cubicBezTo>
                  <a:cubicBezTo>
                    <a:pt x="0" y="204"/>
                    <a:pt x="30" y="232"/>
                    <a:pt x="102" y="256"/>
                  </a:cubicBezTo>
                  <a:cubicBezTo>
                    <a:pt x="90" y="325"/>
                    <a:pt x="81" y="316"/>
                    <a:pt x="38" y="36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315417" y="3061031"/>
            <a:ext cx="1371600" cy="609600"/>
            <a:chOff x="864" y="2208"/>
            <a:chExt cx="864" cy="384"/>
          </a:xfrm>
        </p:grpSpPr>
        <p:sp>
          <p:nvSpPr>
            <p:cNvPr id="27750" name="Line 9"/>
            <p:cNvSpPr>
              <a:spLocks noChangeShapeType="1"/>
            </p:cNvSpPr>
            <p:nvPr/>
          </p:nvSpPr>
          <p:spPr bwMode="auto">
            <a:xfrm>
              <a:off x="864" y="2400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grpSp>
          <p:nvGrpSpPr>
            <p:cNvPr id="27751" name="Group 10"/>
            <p:cNvGrpSpPr>
              <a:grpSpLocks/>
            </p:cNvGrpSpPr>
            <p:nvPr/>
          </p:nvGrpSpPr>
          <p:grpSpPr bwMode="auto">
            <a:xfrm>
              <a:off x="1344" y="2208"/>
              <a:ext cx="384" cy="384"/>
              <a:chOff x="1488" y="2208"/>
              <a:chExt cx="384" cy="384"/>
            </a:xfrm>
          </p:grpSpPr>
          <p:sp>
            <p:nvSpPr>
              <p:cNvPr id="27752" name="Oval 11"/>
              <p:cNvSpPr>
                <a:spLocks noChangeArrowheads="1"/>
              </p:cNvSpPr>
              <p:nvPr/>
            </p:nvSpPr>
            <p:spPr bwMode="auto">
              <a:xfrm>
                <a:off x="1488" y="2208"/>
                <a:ext cx="384" cy="38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3" name="Oval 12"/>
              <p:cNvSpPr>
                <a:spLocks noChangeArrowheads="1"/>
              </p:cNvSpPr>
              <p:nvPr/>
            </p:nvSpPr>
            <p:spPr bwMode="auto">
              <a:xfrm>
                <a:off x="1488" y="230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4" name="Oval 13"/>
              <p:cNvSpPr>
                <a:spLocks noChangeArrowheads="1"/>
              </p:cNvSpPr>
              <p:nvPr/>
            </p:nvSpPr>
            <p:spPr bwMode="auto">
              <a:xfrm>
                <a:off x="1584" y="240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5" name="Oval 14"/>
              <p:cNvSpPr>
                <a:spLocks noChangeArrowheads="1"/>
              </p:cNvSpPr>
              <p:nvPr/>
            </p:nvSpPr>
            <p:spPr bwMode="auto">
              <a:xfrm>
                <a:off x="1776" y="2256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6" name="Oval 15"/>
              <p:cNvSpPr>
                <a:spLocks noChangeArrowheads="1"/>
              </p:cNvSpPr>
              <p:nvPr/>
            </p:nvSpPr>
            <p:spPr bwMode="auto">
              <a:xfrm>
                <a:off x="1584" y="230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7" name="Oval 16"/>
              <p:cNvSpPr>
                <a:spLocks noChangeArrowheads="1"/>
              </p:cNvSpPr>
              <p:nvPr/>
            </p:nvSpPr>
            <p:spPr bwMode="auto">
              <a:xfrm>
                <a:off x="1488" y="240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8" name="Oval 17"/>
              <p:cNvSpPr>
                <a:spLocks noChangeArrowheads="1"/>
              </p:cNvSpPr>
              <p:nvPr/>
            </p:nvSpPr>
            <p:spPr bwMode="auto">
              <a:xfrm>
                <a:off x="1584" y="249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59" name="Oval 18"/>
              <p:cNvSpPr>
                <a:spLocks noChangeArrowheads="1"/>
              </p:cNvSpPr>
              <p:nvPr/>
            </p:nvSpPr>
            <p:spPr bwMode="auto">
              <a:xfrm>
                <a:off x="1680" y="2208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0" name="Oval 19"/>
              <p:cNvSpPr>
                <a:spLocks noChangeArrowheads="1"/>
              </p:cNvSpPr>
              <p:nvPr/>
            </p:nvSpPr>
            <p:spPr bwMode="auto">
              <a:xfrm>
                <a:off x="1680" y="230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1" name="Oval 20"/>
              <p:cNvSpPr>
                <a:spLocks noChangeArrowheads="1"/>
              </p:cNvSpPr>
              <p:nvPr/>
            </p:nvSpPr>
            <p:spPr bwMode="auto">
              <a:xfrm>
                <a:off x="1680" y="249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2" name="Oval 21"/>
              <p:cNvSpPr>
                <a:spLocks noChangeArrowheads="1"/>
              </p:cNvSpPr>
              <p:nvPr/>
            </p:nvSpPr>
            <p:spPr bwMode="auto">
              <a:xfrm>
                <a:off x="1536" y="24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3" name="Oval 22"/>
              <p:cNvSpPr>
                <a:spLocks noChangeArrowheads="1"/>
              </p:cNvSpPr>
              <p:nvPr/>
            </p:nvSpPr>
            <p:spPr bwMode="auto">
              <a:xfrm>
                <a:off x="1776" y="2352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GB">
                  <a:solidFill>
                    <a:schemeClr val="accent2"/>
                  </a:solidFill>
                  <a:latin typeface="Book Antiqua" charset="0"/>
                </a:endParaRPr>
              </a:p>
            </p:txBody>
          </p:sp>
          <p:sp>
            <p:nvSpPr>
              <p:cNvPr id="27764" name="Oval 23"/>
              <p:cNvSpPr>
                <a:spLocks noChangeArrowheads="1"/>
              </p:cNvSpPr>
              <p:nvPr/>
            </p:nvSpPr>
            <p:spPr bwMode="auto">
              <a:xfrm>
                <a:off x="1728" y="24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5" name="Oval 24"/>
              <p:cNvSpPr>
                <a:spLocks noChangeArrowheads="1"/>
              </p:cNvSpPr>
              <p:nvPr/>
            </p:nvSpPr>
            <p:spPr bwMode="auto">
              <a:xfrm>
                <a:off x="1584" y="220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6" name="Oval 25"/>
              <p:cNvSpPr>
                <a:spLocks noChangeArrowheads="1"/>
              </p:cNvSpPr>
              <p:nvPr/>
            </p:nvSpPr>
            <p:spPr bwMode="auto">
              <a:xfrm>
                <a:off x="1536" y="2256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7" name="Oval 26"/>
              <p:cNvSpPr>
                <a:spLocks noChangeArrowheads="1"/>
              </p:cNvSpPr>
              <p:nvPr/>
            </p:nvSpPr>
            <p:spPr bwMode="auto">
              <a:xfrm>
                <a:off x="1680" y="240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68" name="Oval 27"/>
              <p:cNvSpPr>
                <a:spLocks noChangeArrowheads="1"/>
              </p:cNvSpPr>
              <p:nvPr/>
            </p:nvSpPr>
            <p:spPr bwMode="auto">
              <a:xfrm>
                <a:off x="1680" y="240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2839417" y="2984831"/>
            <a:ext cx="1600200" cy="914400"/>
            <a:chOff x="1824" y="2160"/>
            <a:chExt cx="1008" cy="576"/>
          </a:xfrm>
        </p:grpSpPr>
        <p:sp>
          <p:nvSpPr>
            <p:cNvPr id="27710" name="Line 29"/>
            <p:cNvSpPr>
              <a:spLocks noChangeShapeType="1"/>
            </p:cNvSpPr>
            <p:nvPr/>
          </p:nvSpPr>
          <p:spPr bwMode="auto">
            <a:xfrm>
              <a:off x="1824" y="2400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grpSp>
          <p:nvGrpSpPr>
            <p:cNvPr id="27711" name="Group 30"/>
            <p:cNvGrpSpPr>
              <a:grpSpLocks/>
            </p:cNvGrpSpPr>
            <p:nvPr/>
          </p:nvGrpSpPr>
          <p:grpSpPr bwMode="auto">
            <a:xfrm>
              <a:off x="2256" y="2160"/>
              <a:ext cx="576" cy="576"/>
              <a:chOff x="2736" y="2160"/>
              <a:chExt cx="576" cy="576"/>
            </a:xfrm>
          </p:grpSpPr>
          <p:sp>
            <p:nvSpPr>
              <p:cNvPr id="27712" name="Oval 31"/>
              <p:cNvSpPr>
                <a:spLocks noChangeArrowheads="1"/>
              </p:cNvSpPr>
              <p:nvPr/>
            </p:nvSpPr>
            <p:spPr bwMode="auto">
              <a:xfrm>
                <a:off x="2736" y="2160"/>
                <a:ext cx="576" cy="57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3" name="Oval 32"/>
              <p:cNvSpPr>
                <a:spLocks noChangeArrowheads="1"/>
              </p:cNvSpPr>
              <p:nvPr/>
            </p:nvSpPr>
            <p:spPr bwMode="auto">
              <a:xfrm>
                <a:off x="2928" y="216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4" name="Oval 33"/>
              <p:cNvSpPr>
                <a:spLocks noChangeArrowheads="1"/>
              </p:cNvSpPr>
              <p:nvPr/>
            </p:nvSpPr>
            <p:spPr bwMode="auto">
              <a:xfrm>
                <a:off x="2784" y="225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5" name="Oval 34"/>
              <p:cNvSpPr>
                <a:spLocks noChangeArrowheads="1"/>
              </p:cNvSpPr>
              <p:nvPr/>
            </p:nvSpPr>
            <p:spPr bwMode="auto">
              <a:xfrm>
                <a:off x="2832" y="230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6" name="Oval 35"/>
              <p:cNvSpPr>
                <a:spLocks noChangeArrowheads="1"/>
              </p:cNvSpPr>
              <p:nvPr/>
            </p:nvSpPr>
            <p:spPr bwMode="auto">
              <a:xfrm>
                <a:off x="2928" y="225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7" name="Oval 36"/>
              <p:cNvSpPr>
                <a:spLocks noChangeArrowheads="1"/>
              </p:cNvSpPr>
              <p:nvPr/>
            </p:nvSpPr>
            <p:spPr bwMode="auto">
              <a:xfrm>
                <a:off x="2832" y="2208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8" name="Oval 37"/>
              <p:cNvSpPr>
                <a:spLocks noChangeArrowheads="1"/>
              </p:cNvSpPr>
              <p:nvPr/>
            </p:nvSpPr>
            <p:spPr bwMode="auto">
              <a:xfrm>
                <a:off x="2736" y="2448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19" name="Oval 38"/>
              <p:cNvSpPr>
                <a:spLocks noChangeArrowheads="1"/>
              </p:cNvSpPr>
              <p:nvPr/>
            </p:nvSpPr>
            <p:spPr bwMode="auto">
              <a:xfrm>
                <a:off x="2784" y="254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0" name="Oval 39"/>
              <p:cNvSpPr>
                <a:spLocks noChangeArrowheads="1"/>
              </p:cNvSpPr>
              <p:nvPr/>
            </p:nvSpPr>
            <p:spPr bwMode="auto">
              <a:xfrm>
                <a:off x="2832" y="2592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1" name="Oval 40"/>
              <p:cNvSpPr>
                <a:spLocks noChangeArrowheads="1"/>
              </p:cNvSpPr>
              <p:nvPr/>
            </p:nvSpPr>
            <p:spPr bwMode="auto">
              <a:xfrm>
                <a:off x="2736" y="2352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2" name="Oval 41"/>
              <p:cNvSpPr>
                <a:spLocks noChangeArrowheads="1"/>
              </p:cNvSpPr>
              <p:nvPr/>
            </p:nvSpPr>
            <p:spPr bwMode="auto">
              <a:xfrm>
                <a:off x="3024" y="216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3" name="Oval 42"/>
              <p:cNvSpPr>
                <a:spLocks noChangeArrowheads="1"/>
              </p:cNvSpPr>
              <p:nvPr/>
            </p:nvSpPr>
            <p:spPr bwMode="auto">
              <a:xfrm>
                <a:off x="3024" y="2256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4" name="Oval 43"/>
              <p:cNvSpPr>
                <a:spLocks noChangeArrowheads="1"/>
              </p:cNvSpPr>
              <p:nvPr/>
            </p:nvSpPr>
            <p:spPr bwMode="auto">
              <a:xfrm>
                <a:off x="2832" y="240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5" name="Oval 44"/>
              <p:cNvSpPr>
                <a:spLocks noChangeArrowheads="1"/>
              </p:cNvSpPr>
              <p:nvPr/>
            </p:nvSpPr>
            <p:spPr bwMode="auto">
              <a:xfrm>
                <a:off x="3024" y="264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6" name="Oval 45"/>
              <p:cNvSpPr>
                <a:spLocks noChangeArrowheads="1"/>
              </p:cNvSpPr>
              <p:nvPr/>
            </p:nvSpPr>
            <p:spPr bwMode="auto">
              <a:xfrm>
                <a:off x="2976" y="230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7" name="Oval 46"/>
              <p:cNvSpPr>
                <a:spLocks noChangeArrowheads="1"/>
              </p:cNvSpPr>
              <p:nvPr/>
            </p:nvSpPr>
            <p:spPr bwMode="auto">
              <a:xfrm>
                <a:off x="2880" y="2352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8" name="Oval 47"/>
              <p:cNvSpPr>
                <a:spLocks noChangeArrowheads="1"/>
              </p:cNvSpPr>
              <p:nvPr/>
            </p:nvSpPr>
            <p:spPr bwMode="auto">
              <a:xfrm>
                <a:off x="2928" y="264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29" name="Oval 48"/>
              <p:cNvSpPr>
                <a:spLocks noChangeArrowheads="1"/>
              </p:cNvSpPr>
              <p:nvPr/>
            </p:nvSpPr>
            <p:spPr bwMode="auto">
              <a:xfrm>
                <a:off x="3120" y="220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0" name="Oval 49"/>
              <p:cNvSpPr>
                <a:spLocks noChangeArrowheads="1"/>
              </p:cNvSpPr>
              <p:nvPr/>
            </p:nvSpPr>
            <p:spPr bwMode="auto">
              <a:xfrm>
                <a:off x="2832" y="249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1" name="Oval 50"/>
              <p:cNvSpPr>
                <a:spLocks noChangeArrowheads="1"/>
              </p:cNvSpPr>
              <p:nvPr/>
            </p:nvSpPr>
            <p:spPr bwMode="auto">
              <a:xfrm>
                <a:off x="3168" y="2256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2" name="Oval 51"/>
              <p:cNvSpPr>
                <a:spLocks noChangeArrowheads="1"/>
              </p:cNvSpPr>
              <p:nvPr/>
            </p:nvSpPr>
            <p:spPr bwMode="auto">
              <a:xfrm>
                <a:off x="2976" y="2400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3" name="Oval 52"/>
              <p:cNvSpPr>
                <a:spLocks noChangeArrowheads="1"/>
              </p:cNvSpPr>
              <p:nvPr/>
            </p:nvSpPr>
            <p:spPr bwMode="auto">
              <a:xfrm>
                <a:off x="3216" y="2304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4" name="Oval 53"/>
              <p:cNvSpPr>
                <a:spLocks noChangeArrowheads="1"/>
              </p:cNvSpPr>
              <p:nvPr/>
            </p:nvSpPr>
            <p:spPr bwMode="auto">
              <a:xfrm>
                <a:off x="3120" y="2352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5" name="Oval 54"/>
              <p:cNvSpPr>
                <a:spLocks noChangeArrowheads="1"/>
              </p:cNvSpPr>
              <p:nvPr/>
            </p:nvSpPr>
            <p:spPr bwMode="auto">
              <a:xfrm>
                <a:off x="3216" y="240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6" name="Oval 55"/>
              <p:cNvSpPr>
                <a:spLocks noChangeArrowheads="1"/>
              </p:cNvSpPr>
              <p:nvPr/>
            </p:nvSpPr>
            <p:spPr bwMode="auto">
              <a:xfrm>
                <a:off x="3072" y="2304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GB">
                  <a:latin typeface="Book Antiqua" charset="0"/>
                </a:endParaRPr>
              </a:p>
            </p:txBody>
          </p:sp>
          <p:sp>
            <p:nvSpPr>
              <p:cNvPr id="27737" name="Oval 56"/>
              <p:cNvSpPr>
                <a:spLocks noChangeArrowheads="1"/>
              </p:cNvSpPr>
              <p:nvPr/>
            </p:nvSpPr>
            <p:spPr bwMode="auto">
              <a:xfrm>
                <a:off x="3168" y="254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8" name="Oval 57"/>
              <p:cNvSpPr>
                <a:spLocks noChangeArrowheads="1"/>
              </p:cNvSpPr>
              <p:nvPr/>
            </p:nvSpPr>
            <p:spPr bwMode="auto">
              <a:xfrm>
                <a:off x="3216" y="2496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39" name="Oval 58"/>
              <p:cNvSpPr>
                <a:spLocks noChangeArrowheads="1"/>
              </p:cNvSpPr>
              <p:nvPr/>
            </p:nvSpPr>
            <p:spPr bwMode="auto">
              <a:xfrm>
                <a:off x="2928" y="254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0" name="Oval 59"/>
              <p:cNvSpPr>
                <a:spLocks noChangeArrowheads="1"/>
              </p:cNvSpPr>
              <p:nvPr/>
            </p:nvSpPr>
            <p:spPr bwMode="auto">
              <a:xfrm>
                <a:off x="2928" y="2448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1" name="Oval 60"/>
              <p:cNvSpPr>
                <a:spLocks noChangeArrowheads="1"/>
              </p:cNvSpPr>
              <p:nvPr/>
            </p:nvSpPr>
            <p:spPr bwMode="auto">
              <a:xfrm>
                <a:off x="3072" y="240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2" name="Oval 61"/>
              <p:cNvSpPr>
                <a:spLocks noChangeArrowheads="1"/>
              </p:cNvSpPr>
              <p:nvPr/>
            </p:nvSpPr>
            <p:spPr bwMode="auto">
              <a:xfrm>
                <a:off x="2976" y="254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3" name="Oval 62"/>
              <p:cNvSpPr>
                <a:spLocks noChangeArrowheads="1"/>
              </p:cNvSpPr>
              <p:nvPr/>
            </p:nvSpPr>
            <p:spPr bwMode="auto">
              <a:xfrm>
                <a:off x="3024" y="244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4" name="Oval 63"/>
              <p:cNvSpPr>
                <a:spLocks noChangeArrowheads="1"/>
              </p:cNvSpPr>
              <p:nvPr/>
            </p:nvSpPr>
            <p:spPr bwMode="auto">
              <a:xfrm>
                <a:off x="3072" y="2544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5" name="Oval 64"/>
              <p:cNvSpPr>
                <a:spLocks noChangeArrowheads="1"/>
              </p:cNvSpPr>
              <p:nvPr/>
            </p:nvSpPr>
            <p:spPr bwMode="auto">
              <a:xfrm>
                <a:off x="3120" y="244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6" name="Oval 65"/>
              <p:cNvSpPr>
                <a:spLocks noChangeArrowheads="1"/>
              </p:cNvSpPr>
              <p:nvPr/>
            </p:nvSpPr>
            <p:spPr bwMode="auto">
              <a:xfrm>
                <a:off x="3120" y="2592"/>
                <a:ext cx="96" cy="96"/>
              </a:xfrm>
              <a:prstGeom prst="ellips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747" name="Oval 66"/>
              <p:cNvSpPr>
                <a:spLocks noChangeArrowheads="1"/>
              </p:cNvSpPr>
              <p:nvPr/>
            </p:nvSpPr>
            <p:spPr bwMode="auto">
              <a:xfrm>
                <a:off x="3168" y="240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GB">
                  <a:latin typeface="Book Antiqua" charset="0"/>
                </a:endParaRPr>
              </a:p>
            </p:txBody>
          </p:sp>
          <p:sp>
            <p:nvSpPr>
              <p:cNvPr id="27748" name="Oval 67"/>
              <p:cNvSpPr>
                <a:spLocks noChangeArrowheads="1"/>
              </p:cNvSpPr>
              <p:nvPr/>
            </p:nvSpPr>
            <p:spPr bwMode="auto">
              <a:xfrm>
                <a:off x="3072" y="220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GB">
                  <a:latin typeface="Book Antiqua" charset="0"/>
                </a:endParaRPr>
              </a:p>
            </p:txBody>
          </p:sp>
          <p:sp>
            <p:nvSpPr>
              <p:cNvPr id="27749" name="Oval 68"/>
              <p:cNvSpPr>
                <a:spLocks noChangeArrowheads="1"/>
              </p:cNvSpPr>
              <p:nvPr/>
            </p:nvSpPr>
            <p:spPr bwMode="auto">
              <a:xfrm>
                <a:off x="3120" y="2304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GB">
                  <a:latin typeface="Book Antiqua" charset="0"/>
                </a:endParaRPr>
              </a:p>
            </p:txBody>
          </p:sp>
        </p:grpSp>
      </p:grpSp>
      <p:grpSp>
        <p:nvGrpSpPr>
          <p:cNvPr id="7" name="Group 69"/>
          <p:cNvGrpSpPr>
            <a:grpSpLocks/>
          </p:cNvGrpSpPr>
          <p:nvPr/>
        </p:nvGrpSpPr>
        <p:grpSpPr bwMode="auto">
          <a:xfrm>
            <a:off x="553417" y="2527631"/>
            <a:ext cx="9261475" cy="2771775"/>
            <a:chOff x="384" y="1872"/>
            <a:chExt cx="5834" cy="1746"/>
          </a:xfrm>
        </p:grpSpPr>
        <p:grpSp>
          <p:nvGrpSpPr>
            <p:cNvPr id="27665" name="Group 70"/>
            <p:cNvGrpSpPr>
              <a:grpSpLocks/>
            </p:cNvGrpSpPr>
            <p:nvPr/>
          </p:nvGrpSpPr>
          <p:grpSpPr bwMode="auto">
            <a:xfrm>
              <a:off x="4368" y="1872"/>
              <a:ext cx="1850" cy="1012"/>
              <a:chOff x="4368" y="1872"/>
              <a:chExt cx="1850" cy="1012"/>
            </a:xfrm>
          </p:grpSpPr>
          <p:grpSp>
            <p:nvGrpSpPr>
              <p:cNvPr id="27668" name="Group 71"/>
              <p:cNvGrpSpPr>
                <a:grpSpLocks/>
              </p:cNvGrpSpPr>
              <p:nvPr/>
            </p:nvGrpSpPr>
            <p:grpSpPr bwMode="auto">
              <a:xfrm>
                <a:off x="4752" y="1872"/>
                <a:ext cx="1466" cy="1012"/>
                <a:chOff x="4761" y="1841"/>
                <a:chExt cx="1466" cy="1012"/>
              </a:xfrm>
            </p:grpSpPr>
            <p:sp>
              <p:nvSpPr>
                <p:cNvPr id="27670" name="Freeform 72" descr="Dark vertical"/>
                <p:cNvSpPr>
                  <a:spLocks/>
                </p:cNvSpPr>
                <p:nvPr/>
              </p:nvSpPr>
              <p:spPr bwMode="auto">
                <a:xfrm>
                  <a:off x="4765" y="1846"/>
                  <a:ext cx="787" cy="756"/>
                </a:xfrm>
                <a:custGeom>
                  <a:avLst/>
                  <a:gdLst>
                    <a:gd name="T0" fmla="*/ 164 w 787"/>
                    <a:gd name="T1" fmla="*/ 722 h 756"/>
                    <a:gd name="T2" fmla="*/ 130 w 787"/>
                    <a:gd name="T3" fmla="*/ 726 h 756"/>
                    <a:gd name="T4" fmla="*/ 95 w 787"/>
                    <a:gd name="T5" fmla="*/ 709 h 756"/>
                    <a:gd name="T6" fmla="*/ 48 w 787"/>
                    <a:gd name="T7" fmla="*/ 657 h 756"/>
                    <a:gd name="T8" fmla="*/ 17 w 787"/>
                    <a:gd name="T9" fmla="*/ 588 h 756"/>
                    <a:gd name="T10" fmla="*/ 17 w 787"/>
                    <a:gd name="T11" fmla="*/ 549 h 756"/>
                    <a:gd name="T12" fmla="*/ 30 w 787"/>
                    <a:gd name="T13" fmla="*/ 518 h 756"/>
                    <a:gd name="T14" fmla="*/ 35 w 787"/>
                    <a:gd name="T15" fmla="*/ 497 h 756"/>
                    <a:gd name="T16" fmla="*/ 13 w 787"/>
                    <a:gd name="T17" fmla="*/ 458 h 756"/>
                    <a:gd name="T18" fmla="*/ 4 w 787"/>
                    <a:gd name="T19" fmla="*/ 393 h 756"/>
                    <a:gd name="T20" fmla="*/ 4 w 787"/>
                    <a:gd name="T21" fmla="*/ 320 h 756"/>
                    <a:gd name="T22" fmla="*/ 26 w 787"/>
                    <a:gd name="T23" fmla="*/ 237 h 756"/>
                    <a:gd name="T24" fmla="*/ 69 w 787"/>
                    <a:gd name="T25" fmla="*/ 155 h 756"/>
                    <a:gd name="T26" fmla="*/ 138 w 787"/>
                    <a:gd name="T27" fmla="*/ 86 h 756"/>
                    <a:gd name="T28" fmla="*/ 242 w 787"/>
                    <a:gd name="T29" fmla="*/ 30 h 756"/>
                    <a:gd name="T30" fmla="*/ 372 w 787"/>
                    <a:gd name="T31" fmla="*/ 0 h 756"/>
                    <a:gd name="T32" fmla="*/ 476 w 787"/>
                    <a:gd name="T33" fmla="*/ 8 h 756"/>
                    <a:gd name="T34" fmla="*/ 558 w 787"/>
                    <a:gd name="T35" fmla="*/ 39 h 756"/>
                    <a:gd name="T36" fmla="*/ 623 w 787"/>
                    <a:gd name="T37" fmla="*/ 82 h 756"/>
                    <a:gd name="T38" fmla="*/ 683 w 787"/>
                    <a:gd name="T39" fmla="*/ 168 h 756"/>
                    <a:gd name="T40" fmla="*/ 718 w 787"/>
                    <a:gd name="T41" fmla="*/ 259 h 756"/>
                    <a:gd name="T42" fmla="*/ 731 w 787"/>
                    <a:gd name="T43" fmla="*/ 272 h 756"/>
                    <a:gd name="T44" fmla="*/ 744 w 787"/>
                    <a:gd name="T45" fmla="*/ 272 h 756"/>
                    <a:gd name="T46" fmla="*/ 766 w 787"/>
                    <a:gd name="T47" fmla="*/ 285 h 756"/>
                    <a:gd name="T48" fmla="*/ 779 w 787"/>
                    <a:gd name="T49" fmla="*/ 315 h 756"/>
                    <a:gd name="T50" fmla="*/ 787 w 787"/>
                    <a:gd name="T51" fmla="*/ 393 h 756"/>
                    <a:gd name="T52" fmla="*/ 779 w 787"/>
                    <a:gd name="T53" fmla="*/ 428 h 756"/>
                    <a:gd name="T54" fmla="*/ 761 w 787"/>
                    <a:gd name="T55" fmla="*/ 454 h 756"/>
                    <a:gd name="T56" fmla="*/ 735 w 787"/>
                    <a:gd name="T57" fmla="*/ 467 h 756"/>
                    <a:gd name="T58" fmla="*/ 709 w 787"/>
                    <a:gd name="T59" fmla="*/ 557 h 756"/>
                    <a:gd name="T60" fmla="*/ 662 w 787"/>
                    <a:gd name="T61" fmla="*/ 631 h 756"/>
                    <a:gd name="T62" fmla="*/ 597 w 787"/>
                    <a:gd name="T63" fmla="*/ 691 h 756"/>
                    <a:gd name="T64" fmla="*/ 515 w 787"/>
                    <a:gd name="T65" fmla="*/ 730 h 756"/>
                    <a:gd name="T66" fmla="*/ 428 w 787"/>
                    <a:gd name="T67" fmla="*/ 752 h 756"/>
                    <a:gd name="T68" fmla="*/ 342 w 787"/>
                    <a:gd name="T69" fmla="*/ 756 h 756"/>
                    <a:gd name="T70" fmla="*/ 255 w 787"/>
                    <a:gd name="T71" fmla="*/ 743 h 756"/>
                    <a:gd name="T72" fmla="*/ 177 w 787"/>
                    <a:gd name="T73" fmla="*/ 709 h 75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87"/>
                    <a:gd name="T112" fmla="*/ 0 h 756"/>
                    <a:gd name="T113" fmla="*/ 787 w 787"/>
                    <a:gd name="T114" fmla="*/ 756 h 75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87" h="756">
                      <a:moveTo>
                        <a:pt x="177" y="709"/>
                      </a:moveTo>
                      <a:lnTo>
                        <a:pt x="164" y="722"/>
                      </a:lnTo>
                      <a:lnTo>
                        <a:pt x="147" y="726"/>
                      </a:lnTo>
                      <a:lnTo>
                        <a:pt x="130" y="726"/>
                      </a:lnTo>
                      <a:lnTo>
                        <a:pt x="112" y="717"/>
                      </a:lnTo>
                      <a:lnTo>
                        <a:pt x="95" y="709"/>
                      </a:lnTo>
                      <a:lnTo>
                        <a:pt x="78" y="691"/>
                      </a:lnTo>
                      <a:lnTo>
                        <a:pt x="48" y="657"/>
                      </a:lnTo>
                      <a:lnTo>
                        <a:pt x="26" y="614"/>
                      </a:lnTo>
                      <a:lnTo>
                        <a:pt x="17" y="588"/>
                      </a:lnTo>
                      <a:lnTo>
                        <a:pt x="17" y="570"/>
                      </a:lnTo>
                      <a:lnTo>
                        <a:pt x="17" y="549"/>
                      </a:lnTo>
                      <a:lnTo>
                        <a:pt x="22" y="531"/>
                      </a:lnTo>
                      <a:lnTo>
                        <a:pt x="30" y="518"/>
                      </a:lnTo>
                      <a:lnTo>
                        <a:pt x="43" y="510"/>
                      </a:lnTo>
                      <a:lnTo>
                        <a:pt x="35" y="497"/>
                      </a:lnTo>
                      <a:lnTo>
                        <a:pt x="22" y="480"/>
                      </a:lnTo>
                      <a:lnTo>
                        <a:pt x="13" y="458"/>
                      </a:lnTo>
                      <a:lnTo>
                        <a:pt x="9" y="428"/>
                      </a:lnTo>
                      <a:lnTo>
                        <a:pt x="4" y="393"/>
                      </a:lnTo>
                      <a:lnTo>
                        <a:pt x="0" y="358"/>
                      </a:lnTo>
                      <a:lnTo>
                        <a:pt x="4" y="320"/>
                      </a:lnTo>
                      <a:lnTo>
                        <a:pt x="13" y="276"/>
                      </a:lnTo>
                      <a:lnTo>
                        <a:pt x="26" y="237"/>
                      </a:lnTo>
                      <a:lnTo>
                        <a:pt x="43" y="194"/>
                      </a:lnTo>
                      <a:lnTo>
                        <a:pt x="69" y="155"/>
                      </a:lnTo>
                      <a:lnTo>
                        <a:pt x="99" y="121"/>
                      </a:lnTo>
                      <a:lnTo>
                        <a:pt x="138" y="86"/>
                      </a:lnTo>
                      <a:lnTo>
                        <a:pt x="186" y="56"/>
                      </a:lnTo>
                      <a:lnTo>
                        <a:pt x="242" y="30"/>
                      </a:lnTo>
                      <a:lnTo>
                        <a:pt x="307" y="13"/>
                      </a:lnTo>
                      <a:lnTo>
                        <a:pt x="372" y="0"/>
                      </a:lnTo>
                      <a:lnTo>
                        <a:pt x="428" y="0"/>
                      </a:lnTo>
                      <a:lnTo>
                        <a:pt x="476" y="8"/>
                      </a:lnTo>
                      <a:lnTo>
                        <a:pt x="519" y="17"/>
                      </a:lnTo>
                      <a:lnTo>
                        <a:pt x="558" y="39"/>
                      </a:lnTo>
                      <a:lnTo>
                        <a:pt x="593" y="60"/>
                      </a:lnTo>
                      <a:lnTo>
                        <a:pt x="623" y="82"/>
                      </a:lnTo>
                      <a:lnTo>
                        <a:pt x="644" y="112"/>
                      </a:lnTo>
                      <a:lnTo>
                        <a:pt x="683" y="168"/>
                      </a:lnTo>
                      <a:lnTo>
                        <a:pt x="705" y="220"/>
                      </a:lnTo>
                      <a:lnTo>
                        <a:pt x="718" y="259"/>
                      </a:lnTo>
                      <a:lnTo>
                        <a:pt x="718" y="281"/>
                      </a:lnTo>
                      <a:lnTo>
                        <a:pt x="731" y="272"/>
                      </a:lnTo>
                      <a:lnTo>
                        <a:pt x="740" y="272"/>
                      </a:lnTo>
                      <a:lnTo>
                        <a:pt x="744" y="272"/>
                      </a:lnTo>
                      <a:lnTo>
                        <a:pt x="753" y="276"/>
                      </a:lnTo>
                      <a:lnTo>
                        <a:pt x="766" y="285"/>
                      </a:lnTo>
                      <a:lnTo>
                        <a:pt x="774" y="298"/>
                      </a:lnTo>
                      <a:lnTo>
                        <a:pt x="779" y="315"/>
                      </a:lnTo>
                      <a:lnTo>
                        <a:pt x="787" y="350"/>
                      </a:lnTo>
                      <a:lnTo>
                        <a:pt x="787" y="393"/>
                      </a:lnTo>
                      <a:lnTo>
                        <a:pt x="783" y="410"/>
                      </a:lnTo>
                      <a:lnTo>
                        <a:pt x="779" y="428"/>
                      </a:lnTo>
                      <a:lnTo>
                        <a:pt x="774" y="445"/>
                      </a:lnTo>
                      <a:lnTo>
                        <a:pt x="761" y="454"/>
                      </a:lnTo>
                      <a:lnTo>
                        <a:pt x="753" y="462"/>
                      </a:lnTo>
                      <a:lnTo>
                        <a:pt x="735" y="467"/>
                      </a:lnTo>
                      <a:lnTo>
                        <a:pt x="727" y="514"/>
                      </a:lnTo>
                      <a:lnTo>
                        <a:pt x="709" y="557"/>
                      </a:lnTo>
                      <a:lnTo>
                        <a:pt x="688" y="596"/>
                      </a:lnTo>
                      <a:lnTo>
                        <a:pt x="662" y="631"/>
                      </a:lnTo>
                      <a:lnTo>
                        <a:pt x="632" y="661"/>
                      </a:lnTo>
                      <a:lnTo>
                        <a:pt x="597" y="691"/>
                      </a:lnTo>
                      <a:lnTo>
                        <a:pt x="558" y="713"/>
                      </a:lnTo>
                      <a:lnTo>
                        <a:pt x="515" y="730"/>
                      </a:lnTo>
                      <a:lnTo>
                        <a:pt x="471" y="743"/>
                      </a:lnTo>
                      <a:lnTo>
                        <a:pt x="428" y="752"/>
                      </a:lnTo>
                      <a:lnTo>
                        <a:pt x="385" y="756"/>
                      </a:lnTo>
                      <a:lnTo>
                        <a:pt x="342" y="756"/>
                      </a:lnTo>
                      <a:lnTo>
                        <a:pt x="294" y="752"/>
                      </a:lnTo>
                      <a:lnTo>
                        <a:pt x="255" y="743"/>
                      </a:lnTo>
                      <a:lnTo>
                        <a:pt x="216" y="726"/>
                      </a:lnTo>
                      <a:lnTo>
                        <a:pt x="177" y="709"/>
                      </a:lnTo>
                      <a:close/>
                    </a:path>
                  </a:pathLst>
                </a:custGeom>
                <a:pattFill prst="dkVert">
                  <a:fgClr>
                    <a:schemeClr val="accent1"/>
                  </a:fgClr>
                  <a:bgClr>
                    <a:schemeClr val="accent2"/>
                  </a:bgClr>
                </a:pattFill>
                <a:ln w="952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1" name="Freeform 73"/>
                <p:cNvSpPr>
                  <a:spLocks/>
                </p:cNvSpPr>
                <p:nvPr/>
              </p:nvSpPr>
              <p:spPr bwMode="auto">
                <a:xfrm>
                  <a:off x="4761" y="1841"/>
                  <a:ext cx="787" cy="757"/>
                </a:xfrm>
                <a:custGeom>
                  <a:avLst/>
                  <a:gdLst>
                    <a:gd name="T0" fmla="*/ 164 w 787"/>
                    <a:gd name="T1" fmla="*/ 722 h 757"/>
                    <a:gd name="T2" fmla="*/ 129 w 787"/>
                    <a:gd name="T3" fmla="*/ 727 h 757"/>
                    <a:gd name="T4" fmla="*/ 95 w 787"/>
                    <a:gd name="T5" fmla="*/ 709 h 757"/>
                    <a:gd name="T6" fmla="*/ 47 w 787"/>
                    <a:gd name="T7" fmla="*/ 658 h 757"/>
                    <a:gd name="T8" fmla="*/ 17 w 787"/>
                    <a:gd name="T9" fmla="*/ 588 h 757"/>
                    <a:gd name="T10" fmla="*/ 17 w 787"/>
                    <a:gd name="T11" fmla="*/ 549 h 757"/>
                    <a:gd name="T12" fmla="*/ 30 w 787"/>
                    <a:gd name="T13" fmla="*/ 519 h 757"/>
                    <a:gd name="T14" fmla="*/ 34 w 787"/>
                    <a:gd name="T15" fmla="*/ 498 h 757"/>
                    <a:gd name="T16" fmla="*/ 13 w 787"/>
                    <a:gd name="T17" fmla="*/ 459 h 757"/>
                    <a:gd name="T18" fmla="*/ 4 w 787"/>
                    <a:gd name="T19" fmla="*/ 394 h 757"/>
                    <a:gd name="T20" fmla="*/ 4 w 787"/>
                    <a:gd name="T21" fmla="*/ 320 h 757"/>
                    <a:gd name="T22" fmla="*/ 26 w 787"/>
                    <a:gd name="T23" fmla="*/ 238 h 757"/>
                    <a:gd name="T24" fmla="*/ 69 w 787"/>
                    <a:gd name="T25" fmla="*/ 156 h 757"/>
                    <a:gd name="T26" fmla="*/ 138 w 787"/>
                    <a:gd name="T27" fmla="*/ 87 h 757"/>
                    <a:gd name="T28" fmla="*/ 242 w 787"/>
                    <a:gd name="T29" fmla="*/ 31 h 757"/>
                    <a:gd name="T30" fmla="*/ 372 w 787"/>
                    <a:gd name="T31" fmla="*/ 0 h 757"/>
                    <a:gd name="T32" fmla="*/ 475 w 787"/>
                    <a:gd name="T33" fmla="*/ 9 h 757"/>
                    <a:gd name="T34" fmla="*/ 558 w 787"/>
                    <a:gd name="T35" fmla="*/ 39 h 757"/>
                    <a:gd name="T36" fmla="*/ 623 w 787"/>
                    <a:gd name="T37" fmla="*/ 82 h 757"/>
                    <a:gd name="T38" fmla="*/ 683 w 787"/>
                    <a:gd name="T39" fmla="*/ 169 h 757"/>
                    <a:gd name="T40" fmla="*/ 718 w 787"/>
                    <a:gd name="T41" fmla="*/ 260 h 757"/>
                    <a:gd name="T42" fmla="*/ 731 w 787"/>
                    <a:gd name="T43" fmla="*/ 273 h 757"/>
                    <a:gd name="T44" fmla="*/ 744 w 787"/>
                    <a:gd name="T45" fmla="*/ 273 h 757"/>
                    <a:gd name="T46" fmla="*/ 765 w 787"/>
                    <a:gd name="T47" fmla="*/ 286 h 757"/>
                    <a:gd name="T48" fmla="*/ 778 w 787"/>
                    <a:gd name="T49" fmla="*/ 316 h 757"/>
                    <a:gd name="T50" fmla="*/ 787 w 787"/>
                    <a:gd name="T51" fmla="*/ 394 h 757"/>
                    <a:gd name="T52" fmla="*/ 778 w 787"/>
                    <a:gd name="T53" fmla="*/ 428 h 757"/>
                    <a:gd name="T54" fmla="*/ 761 w 787"/>
                    <a:gd name="T55" fmla="*/ 454 h 757"/>
                    <a:gd name="T56" fmla="*/ 735 w 787"/>
                    <a:gd name="T57" fmla="*/ 467 h 757"/>
                    <a:gd name="T58" fmla="*/ 709 w 787"/>
                    <a:gd name="T59" fmla="*/ 558 h 757"/>
                    <a:gd name="T60" fmla="*/ 661 w 787"/>
                    <a:gd name="T61" fmla="*/ 632 h 757"/>
                    <a:gd name="T62" fmla="*/ 597 w 787"/>
                    <a:gd name="T63" fmla="*/ 692 h 757"/>
                    <a:gd name="T64" fmla="*/ 514 w 787"/>
                    <a:gd name="T65" fmla="*/ 731 h 757"/>
                    <a:gd name="T66" fmla="*/ 428 w 787"/>
                    <a:gd name="T67" fmla="*/ 753 h 757"/>
                    <a:gd name="T68" fmla="*/ 341 w 787"/>
                    <a:gd name="T69" fmla="*/ 757 h 757"/>
                    <a:gd name="T70" fmla="*/ 255 w 787"/>
                    <a:gd name="T71" fmla="*/ 744 h 757"/>
                    <a:gd name="T72" fmla="*/ 177 w 787"/>
                    <a:gd name="T73" fmla="*/ 709 h 75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87"/>
                    <a:gd name="T112" fmla="*/ 0 h 757"/>
                    <a:gd name="T113" fmla="*/ 787 w 787"/>
                    <a:gd name="T114" fmla="*/ 757 h 75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87" h="757">
                      <a:moveTo>
                        <a:pt x="177" y="709"/>
                      </a:moveTo>
                      <a:lnTo>
                        <a:pt x="164" y="722"/>
                      </a:lnTo>
                      <a:lnTo>
                        <a:pt x="147" y="727"/>
                      </a:lnTo>
                      <a:lnTo>
                        <a:pt x="129" y="727"/>
                      </a:lnTo>
                      <a:lnTo>
                        <a:pt x="112" y="718"/>
                      </a:lnTo>
                      <a:lnTo>
                        <a:pt x="95" y="709"/>
                      </a:lnTo>
                      <a:lnTo>
                        <a:pt x="78" y="692"/>
                      </a:lnTo>
                      <a:lnTo>
                        <a:pt x="47" y="658"/>
                      </a:lnTo>
                      <a:lnTo>
                        <a:pt x="26" y="614"/>
                      </a:lnTo>
                      <a:lnTo>
                        <a:pt x="17" y="588"/>
                      </a:lnTo>
                      <a:lnTo>
                        <a:pt x="17" y="571"/>
                      </a:lnTo>
                      <a:lnTo>
                        <a:pt x="17" y="549"/>
                      </a:lnTo>
                      <a:lnTo>
                        <a:pt x="21" y="532"/>
                      </a:lnTo>
                      <a:lnTo>
                        <a:pt x="30" y="519"/>
                      </a:lnTo>
                      <a:lnTo>
                        <a:pt x="43" y="511"/>
                      </a:lnTo>
                      <a:lnTo>
                        <a:pt x="34" y="498"/>
                      </a:lnTo>
                      <a:lnTo>
                        <a:pt x="21" y="480"/>
                      </a:lnTo>
                      <a:lnTo>
                        <a:pt x="13" y="459"/>
                      </a:lnTo>
                      <a:lnTo>
                        <a:pt x="8" y="428"/>
                      </a:lnTo>
                      <a:lnTo>
                        <a:pt x="4" y="394"/>
                      </a:lnTo>
                      <a:lnTo>
                        <a:pt x="0" y="359"/>
                      </a:lnTo>
                      <a:lnTo>
                        <a:pt x="4" y="320"/>
                      </a:lnTo>
                      <a:lnTo>
                        <a:pt x="13" y="277"/>
                      </a:lnTo>
                      <a:lnTo>
                        <a:pt x="26" y="238"/>
                      </a:lnTo>
                      <a:lnTo>
                        <a:pt x="43" y="195"/>
                      </a:lnTo>
                      <a:lnTo>
                        <a:pt x="69" y="156"/>
                      </a:lnTo>
                      <a:lnTo>
                        <a:pt x="99" y="121"/>
                      </a:lnTo>
                      <a:lnTo>
                        <a:pt x="138" y="87"/>
                      </a:lnTo>
                      <a:lnTo>
                        <a:pt x="186" y="57"/>
                      </a:lnTo>
                      <a:lnTo>
                        <a:pt x="242" y="31"/>
                      </a:lnTo>
                      <a:lnTo>
                        <a:pt x="307" y="13"/>
                      </a:lnTo>
                      <a:lnTo>
                        <a:pt x="372" y="0"/>
                      </a:lnTo>
                      <a:lnTo>
                        <a:pt x="428" y="0"/>
                      </a:lnTo>
                      <a:lnTo>
                        <a:pt x="475" y="9"/>
                      </a:lnTo>
                      <a:lnTo>
                        <a:pt x="519" y="18"/>
                      </a:lnTo>
                      <a:lnTo>
                        <a:pt x="558" y="39"/>
                      </a:lnTo>
                      <a:lnTo>
                        <a:pt x="592" y="61"/>
                      </a:lnTo>
                      <a:lnTo>
                        <a:pt x="623" y="82"/>
                      </a:lnTo>
                      <a:lnTo>
                        <a:pt x="644" y="113"/>
                      </a:lnTo>
                      <a:lnTo>
                        <a:pt x="683" y="169"/>
                      </a:lnTo>
                      <a:lnTo>
                        <a:pt x="705" y="221"/>
                      </a:lnTo>
                      <a:lnTo>
                        <a:pt x="718" y="260"/>
                      </a:lnTo>
                      <a:lnTo>
                        <a:pt x="718" y="281"/>
                      </a:lnTo>
                      <a:lnTo>
                        <a:pt x="731" y="273"/>
                      </a:lnTo>
                      <a:lnTo>
                        <a:pt x="739" y="273"/>
                      </a:lnTo>
                      <a:lnTo>
                        <a:pt x="744" y="273"/>
                      </a:lnTo>
                      <a:lnTo>
                        <a:pt x="752" y="277"/>
                      </a:lnTo>
                      <a:lnTo>
                        <a:pt x="765" y="286"/>
                      </a:lnTo>
                      <a:lnTo>
                        <a:pt x="774" y="299"/>
                      </a:lnTo>
                      <a:lnTo>
                        <a:pt x="778" y="316"/>
                      </a:lnTo>
                      <a:lnTo>
                        <a:pt x="787" y="351"/>
                      </a:lnTo>
                      <a:lnTo>
                        <a:pt x="787" y="394"/>
                      </a:lnTo>
                      <a:lnTo>
                        <a:pt x="783" y="411"/>
                      </a:lnTo>
                      <a:lnTo>
                        <a:pt x="778" y="428"/>
                      </a:lnTo>
                      <a:lnTo>
                        <a:pt x="774" y="446"/>
                      </a:lnTo>
                      <a:lnTo>
                        <a:pt x="761" y="454"/>
                      </a:lnTo>
                      <a:lnTo>
                        <a:pt x="752" y="463"/>
                      </a:lnTo>
                      <a:lnTo>
                        <a:pt x="735" y="467"/>
                      </a:lnTo>
                      <a:lnTo>
                        <a:pt x="726" y="515"/>
                      </a:lnTo>
                      <a:lnTo>
                        <a:pt x="709" y="558"/>
                      </a:lnTo>
                      <a:lnTo>
                        <a:pt x="687" y="597"/>
                      </a:lnTo>
                      <a:lnTo>
                        <a:pt x="661" y="632"/>
                      </a:lnTo>
                      <a:lnTo>
                        <a:pt x="631" y="662"/>
                      </a:lnTo>
                      <a:lnTo>
                        <a:pt x="597" y="692"/>
                      </a:lnTo>
                      <a:lnTo>
                        <a:pt x="558" y="714"/>
                      </a:lnTo>
                      <a:lnTo>
                        <a:pt x="514" y="731"/>
                      </a:lnTo>
                      <a:lnTo>
                        <a:pt x="471" y="744"/>
                      </a:lnTo>
                      <a:lnTo>
                        <a:pt x="428" y="753"/>
                      </a:lnTo>
                      <a:lnTo>
                        <a:pt x="385" y="757"/>
                      </a:lnTo>
                      <a:lnTo>
                        <a:pt x="341" y="757"/>
                      </a:lnTo>
                      <a:lnTo>
                        <a:pt x="294" y="753"/>
                      </a:lnTo>
                      <a:lnTo>
                        <a:pt x="255" y="744"/>
                      </a:lnTo>
                      <a:lnTo>
                        <a:pt x="216" y="727"/>
                      </a:lnTo>
                      <a:lnTo>
                        <a:pt x="177" y="709"/>
                      </a:lnTo>
                      <a:close/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2" name="Freeform 74"/>
                <p:cNvSpPr>
                  <a:spLocks/>
                </p:cNvSpPr>
                <p:nvPr/>
              </p:nvSpPr>
              <p:spPr bwMode="auto">
                <a:xfrm>
                  <a:off x="4929" y="2079"/>
                  <a:ext cx="182" cy="186"/>
                </a:xfrm>
                <a:custGeom>
                  <a:avLst/>
                  <a:gdLst>
                    <a:gd name="T0" fmla="*/ 178 w 182"/>
                    <a:gd name="T1" fmla="*/ 117 h 186"/>
                    <a:gd name="T2" fmla="*/ 182 w 182"/>
                    <a:gd name="T3" fmla="*/ 82 h 186"/>
                    <a:gd name="T4" fmla="*/ 178 w 182"/>
                    <a:gd name="T5" fmla="*/ 65 h 186"/>
                    <a:gd name="T6" fmla="*/ 173 w 182"/>
                    <a:gd name="T7" fmla="*/ 52 h 186"/>
                    <a:gd name="T8" fmla="*/ 169 w 182"/>
                    <a:gd name="T9" fmla="*/ 39 h 186"/>
                    <a:gd name="T10" fmla="*/ 160 w 182"/>
                    <a:gd name="T11" fmla="*/ 26 h 186"/>
                    <a:gd name="T12" fmla="*/ 152 w 182"/>
                    <a:gd name="T13" fmla="*/ 17 h 186"/>
                    <a:gd name="T14" fmla="*/ 143 w 182"/>
                    <a:gd name="T15" fmla="*/ 13 h 186"/>
                    <a:gd name="T16" fmla="*/ 117 w 182"/>
                    <a:gd name="T17" fmla="*/ 0 h 186"/>
                    <a:gd name="T18" fmla="*/ 91 w 182"/>
                    <a:gd name="T19" fmla="*/ 0 h 186"/>
                    <a:gd name="T20" fmla="*/ 65 w 182"/>
                    <a:gd name="T21" fmla="*/ 4 h 186"/>
                    <a:gd name="T22" fmla="*/ 39 w 182"/>
                    <a:gd name="T23" fmla="*/ 22 h 186"/>
                    <a:gd name="T24" fmla="*/ 31 w 182"/>
                    <a:gd name="T25" fmla="*/ 30 h 186"/>
                    <a:gd name="T26" fmla="*/ 18 w 182"/>
                    <a:gd name="T27" fmla="*/ 43 h 186"/>
                    <a:gd name="T28" fmla="*/ 13 w 182"/>
                    <a:gd name="T29" fmla="*/ 56 h 186"/>
                    <a:gd name="T30" fmla="*/ 5 w 182"/>
                    <a:gd name="T31" fmla="*/ 69 h 186"/>
                    <a:gd name="T32" fmla="*/ 0 w 182"/>
                    <a:gd name="T33" fmla="*/ 95 h 186"/>
                    <a:gd name="T34" fmla="*/ 5 w 182"/>
                    <a:gd name="T35" fmla="*/ 125 h 186"/>
                    <a:gd name="T36" fmla="*/ 18 w 182"/>
                    <a:gd name="T37" fmla="*/ 147 h 186"/>
                    <a:gd name="T38" fmla="*/ 26 w 182"/>
                    <a:gd name="T39" fmla="*/ 160 h 186"/>
                    <a:gd name="T40" fmla="*/ 35 w 182"/>
                    <a:gd name="T41" fmla="*/ 169 h 186"/>
                    <a:gd name="T42" fmla="*/ 48 w 182"/>
                    <a:gd name="T43" fmla="*/ 177 h 186"/>
                    <a:gd name="T44" fmla="*/ 65 w 182"/>
                    <a:gd name="T45" fmla="*/ 182 h 186"/>
                    <a:gd name="T46" fmla="*/ 78 w 182"/>
                    <a:gd name="T47" fmla="*/ 186 h 186"/>
                    <a:gd name="T48" fmla="*/ 96 w 182"/>
                    <a:gd name="T49" fmla="*/ 186 h 186"/>
                    <a:gd name="T50" fmla="*/ 126 w 182"/>
                    <a:gd name="T51" fmla="*/ 151 h 186"/>
                    <a:gd name="T52" fmla="*/ 152 w 182"/>
                    <a:gd name="T53" fmla="*/ 130 h 186"/>
                    <a:gd name="T54" fmla="*/ 165 w 182"/>
                    <a:gd name="T55" fmla="*/ 121 h 186"/>
                    <a:gd name="T56" fmla="*/ 178 w 182"/>
                    <a:gd name="T57" fmla="*/ 117 h 18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82"/>
                    <a:gd name="T88" fmla="*/ 0 h 186"/>
                    <a:gd name="T89" fmla="*/ 182 w 182"/>
                    <a:gd name="T90" fmla="*/ 186 h 18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82" h="186">
                      <a:moveTo>
                        <a:pt x="178" y="117"/>
                      </a:moveTo>
                      <a:lnTo>
                        <a:pt x="182" y="82"/>
                      </a:lnTo>
                      <a:lnTo>
                        <a:pt x="178" y="65"/>
                      </a:lnTo>
                      <a:lnTo>
                        <a:pt x="173" y="52"/>
                      </a:lnTo>
                      <a:lnTo>
                        <a:pt x="169" y="39"/>
                      </a:lnTo>
                      <a:lnTo>
                        <a:pt x="160" y="26"/>
                      </a:lnTo>
                      <a:lnTo>
                        <a:pt x="152" y="17"/>
                      </a:lnTo>
                      <a:lnTo>
                        <a:pt x="143" y="13"/>
                      </a:lnTo>
                      <a:lnTo>
                        <a:pt x="117" y="0"/>
                      </a:lnTo>
                      <a:lnTo>
                        <a:pt x="91" y="0"/>
                      </a:lnTo>
                      <a:lnTo>
                        <a:pt x="65" y="4"/>
                      </a:lnTo>
                      <a:lnTo>
                        <a:pt x="39" y="22"/>
                      </a:lnTo>
                      <a:lnTo>
                        <a:pt x="31" y="30"/>
                      </a:lnTo>
                      <a:lnTo>
                        <a:pt x="18" y="43"/>
                      </a:lnTo>
                      <a:lnTo>
                        <a:pt x="13" y="56"/>
                      </a:lnTo>
                      <a:lnTo>
                        <a:pt x="5" y="69"/>
                      </a:lnTo>
                      <a:lnTo>
                        <a:pt x="0" y="95"/>
                      </a:lnTo>
                      <a:lnTo>
                        <a:pt x="5" y="125"/>
                      </a:lnTo>
                      <a:lnTo>
                        <a:pt x="18" y="147"/>
                      </a:lnTo>
                      <a:lnTo>
                        <a:pt x="26" y="160"/>
                      </a:lnTo>
                      <a:lnTo>
                        <a:pt x="35" y="169"/>
                      </a:lnTo>
                      <a:lnTo>
                        <a:pt x="48" y="177"/>
                      </a:lnTo>
                      <a:lnTo>
                        <a:pt x="65" y="182"/>
                      </a:lnTo>
                      <a:lnTo>
                        <a:pt x="78" y="186"/>
                      </a:lnTo>
                      <a:lnTo>
                        <a:pt x="96" y="186"/>
                      </a:lnTo>
                      <a:lnTo>
                        <a:pt x="126" y="151"/>
                      </a:lnTo>
                      <a:lnTo>
                        <a:pt x="152" y="130"/>
                      </a:lnTo>
                      <a:lnTo>
                        <a:pt x="165" y="121"/>
                      </a:lnTo>
                      <a:lnTo>
                        <a:pt x="178" y="1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3" name="Freeform 75"/>
                <p:cNvSpPr>
                  <a:spLocks/>
                </p:cNvSpPr>
                <p:nvPr/>
              </p:nvSpPr>
              <p:spPr bwMode="auto">
                <a:xfrm>
                  <a:off x="4925" y="2075"/>
                  <a:ext cx="182" cy="186"/>
                </a:xfrm>
                <a:custGeom>
                  <a:avLst/>
                  <a:gdLst>
                    <a:gd name="T0" fmla="*/ 177 w 182"/>
                    <a:gd name="T1" fmla="*/ 117 h 186"/>
                    <a:gd name="T2" fmla="*/ 182 w 182"/>
                    <a:gd name="T3" fmla="*/ 82 h 186"/>
                    <a:gd name="T4" fmla="*/ 177 w 182"/>
                    <a:gd name="T5" fmla="*/ 65 h 186"/>
                    <a:gd name="T6" fmla="*/ 173 w 182"/>
                    <a:gd name="T7" fmla="*/ 52 h 186"/>
                    <a:gd name="T8" fmla="*/ 169 w 182"/>
                    <a:gd name="T9" fmla="*/ 39 h 186"/>
                    <a:gd name="T10" fmla="*/ 160 w 182"/>
                    <a:gd name="T11" fmla="*/ 26 h 186"/>
                    <a:gd name="T12" fmla="*/ 151 w 182"/>
                    <a:gd name="T13" fmla="*/ 17 h 186"/>
                    <a:gd name="T14" fmla="*/ 143 w 182"/>
                    <a:gd name="T15" fmla="*/ 13 h 186"/>
                    <a:gd name="T16" fmla="*/ 117 w 182"/>
                    <a:gd name="T17" fmla="*/ 0 h 186"/>
                    <a:gd name="T18" fmla="*/ 91 w 182"/>
                    <a:gd name="T19" fmla="*/ 0 h 186"/>
                    <a:gd name="T20" fmla="*/ 65 w 182"/>
                    <a:gd name="T21" fmla="*/ 4 h 186"/>
                    <a:gd name="T22" fmla="*/ 39 w 182"/>
                    <a:gd name="T23" fmla="*/ 21 h 186"/>
                    <a:gd name="T24" fmla="*/ 30 w 182"/>
                    <a:gd name="T25" fmla="*/ 30 h 186"/>
                    <a:gd name="T26" fmla="*/ 17 w 182"/>
                    <a:gd name="T27" fmla="*/ 43 h 186"/>
                    <a:gd name="T28" fmla="*/ 13 w 182"/>
                    <a:gd name="T29" fmla="*/ 56 h 186"/>
                    <a:gd name="T30" fmla="*/ 4 w 182"/>
                    <a:gd name="T31" fmla="*/ 69 h 186"/>
                    <a:gd name="T32" fmla="*/ 0 w 182"/>
                    <a:gd name="T33" fmla="*/ 95 h 186"/>
                    <a:gd name="T34" fmla="*/ 4 w 182"/>
                    <a:gd name="T35" fmla="*/ 125 h 186"/>
                    <a:gd name="T36" fmla="*/ 17 w 182"/>
                    <a:gd name="T37" fmla="*/ 147 h 186"/>
                    <a:gd name="T38" fmla="*/ 26 w 182"/>
                    <a:gd name="T39" fmla="*/ 160 h 186"/>
                    <a:gd name="T40" fmla="*/ 35 w 182"/>
                    <a:gd name="T41" fmla="*/ 168 h 186"/>
                    <a:gd name="T42" fmla="*/ 48 w 182"/>
                    <a:gd name="T43" fmla="*/ 177 h 186"/>
                    <a:gd name="T44" fmla="*/ 65 w 182"/>
                    <a:gd name="T45" fmla="*/ 181 h 186"/>
                    <a:gd name="T46" fmla="*/ 78 w 182"/>
                    <a:gd name="T47" fmla="*/ 186 h 186"/>
                    <a:gd name="T48" fmla="*/ 95 w 182"/>
                    <a:gd name="T49" fmla="*/ 186 h 186"/>
                    <a:gd name="T50" fmla="*/ 125 w 182"/>
                    <a:gd name="T51" fmla="*/ 151 h 186"/>
                    <a:gd name="T52" fmla="*/ 151 w 182"/>
                    <a:gd name="T53" fmla="*/ 129 h 186"/>
                    <a:gd name="T54" fmla="*/ 164 w 182"/>
                    <a:gd name="T55" fmla="*/ 121 h 186"/>
                    <a:gd name="T56" fmla="*/ 177 w 182"/>
                    <a:gd name="T57" fmla="*/ 117 h 18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82"/>
                    <a:gd name="T88" fmla="*/ 0 h 186"/>
                    <a:gd name="T89" fmla="*/ 182 w 182"/>
                    <a:gd name="T90" fmla="*/ 186 h 18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82" h="186">
                      <a:moveTo>
                        <a:pt x="177" y="117"/>
                      </a:moveTo>
                      <a:lnTo>
                        <a:pt x="182" y="82"/>
                      </a:lnTo>
                      <a:lnTo>
                        <a:pt x="177" y="65"/>
                      </a:lnTo>
                      <a:lnTo>
                        <a:pt x="173" y="52"/>
                      </a:lnTo>
                      <a:lnTo>
                        <a:pt x="169" y="39"/>
                      </a:lnTo>
                      <a:lnTo>
                        <a:pt x="160" y="26"/>
                      </a:lnTo>
                      <a:lnTo>
                        <a:pt x="151" y="17"/>
                      </a:lnTo>
                      <a:lnTo>
                        <a:pt x="143" y="13"/>
                      </a:lnTo>
                      <a:lnTo>
                        <a:pt x="117" y="0"/>
                      </a:lnTo>
                      <a:lnTo>
                        <a:pt x="91" y="0"/>
                      </a:lnTo>
                      <a:lnTo>
                        <a:pt x="65" y="4"/>
                      </a:lnTo>
                      <a:lnTo>
                        <a:pt x="39" y="21"/>
                      </a:lnTo>
                      <a:lnTo>
                        <a:pt x="30" y="30"/>
                      </a:lnTo>
                      <a:lnTo>
                        <a:pt x="17" y="43"/>
                      </a:lnTo>
                      <a:lnTo>
                        <a:pt x="13" y="56"/>
                      </a:lnTo>
                      <a:lnTo>
                        <a:pt x="4" y="69"/>
                      </a:lnTo>
                      <a:lnTo>
                        <a:pt x="0" y="95"/>
                      </a:lnTo>
                      <a:lnTo>
                        <a:pt x="4" y="125"/>
                      </a:lnTo>
                      <a:lnTo>
                        <a:pt x="17" y="147"/>
                      </a:lnTo>
                      <a:lnTo>
                        <a:pt x="26" y="160"/>
                      </a:lnTo>
                      <a:lnTo>
                        <a:pt x="35" y="168"/>
                      </a:lnTo>
                      <a:lnTo>
                        <a:pt x="48" y="177"/>
                      </a:lnTo>
                      <a:lnTo>
                        <a:pt x="65" y="181"/>
                      </a:lnTo>
                      <a:lnTo>
                        <a:pt x="78" y="186"/>
                      </a:lnTo>
                      <a:lnTo>
                        <a:pt x="95" y="186"/>
                      </a:lnTo>
                      <a:lnTo>
                        <a:pt x="125" y="151"/>
                      </a:lnTo>
                      <a:lnTo>
                        <a:pt x="151" y="129"/>
                      </a:lnTo>
                      <a:lnTo>
                        <a:pt x="164" y="121"/>
                      </a:lnTo>
                      <a:lnTo>
                        <a:pt x="177" y="117"/>
                      </a:lnTo>
                      <a:close/>
                    </a:path>
                  </a:pathLst>
                </a:custGeom>
                <a:solidFill>
                  <a:srgbClr val="618FFD"/>
                </a:solid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4" name="Freeform 76"/>
                <p:cNvSpPr>
                  <a:spLocks/>
                </p:cNvSpPr>
                <p:nvPr/>
              </p:nvSpPr>
              <p:spPr bwMode="auto">
                <a:xfrm>
                  <a:off x="5206" y="2019"/>
                  <a:ext cx="186" cy="185"/>
                </a:xfrm>
                <a:custGeom>
                  <a:avLst/>
                  <a:gdLst>
                    <a:gd name="T0" fmla="*/ 9 w 186"/>
                    <a:gd name="T1" fmla="*/ 147 h 185"/>
                    <a:gd name="T2" fmla="*/ 5 w 186"/>
                    <a:gd name="T3" fmla="*/ 134 h 185"/>
                    <a:gd name="T4" fmla="*/ 0 w 186"/>
                    <a:gd name="T5" fmla="*/ 116 h 185"/>
                    <a:gd name="T6" fmla="*/ 0 w 186"/>
                    <a:gd name="T7" fmla="*/ 86 h 185"/>
                    <a:gd name="T8" fmla="*/ 9 w 186"/>
                    <a:gd name="T9" fmla="*/ 56 h 185"/>
                    <a:gd name="T10" fmla="*/ 26 w 186"/>
                    <a:gd name="T11" fmla="*/ 30 h 185"/>
                    <a:gd name="T12" fmla="*/ 35 w 186"/>
                    <a:gd name="T13" fmla="*/ 21 h 185"/>
                    <a:gd name="T14" fmla="*/ 48 w 186"/>
                    <a:gd name="T15" fmla="*/ 13 h 185"/>
                    <a:gd name="T16" fmla="*/ 61 w 186"/>
                    <a:gd name="T17" fmla="*/ 4 h 185"/>
                    <a:gd name="T18" fmla="*/ 74 w 186"/>
                    <a:gd name="T19" fmla="*/ 0 h 185"/>
                    <a:gd name="T20" fmla="*/ 91 w 186"/>
                    <a:gd name="T21" fmla="*/ 0 h 185"/>
                    <a:gd name="T22" fmla="*/ 108 w 186"/>
                    <a:gd name="T23" fmla="*/ 0 h 185"/>
                    <a:gd name="T24" fmla="*/ 126 w 186"/>
                    <a:gd name="T25" fmla="*/ 8 h 185"/>
                    <a:gd name="T26" fmla="*/ 143 w 186"/>
                    <a:gd name="T27" fmla="*/ 17 h 185"/>
                    <a:gd name="T28" fmla="*/ 160 w 186"/>
                    <a:gd name="T29" fmla="*/ 26 h 185"/>
                    <a:gd name="T30" fmla="*/ 169 w 186"/>
                    <a:gd name="T31" fmla="*/ 38 h 185"/>
                    <a:gd name="T32" fmla="*/ 178 w 186"/>
                    <a:gd name="T33" fmla="*/ 51 h 185"/>
                    <a:gd name="T34" fmla="*/ 182 w 186"/>
                    <a:gd name="T35" fmla="*/ 64 h 185"/>
                    <a:gd name="T36" fmla="*/ 186 w 186"/>
                    <a:gd name="T37" fmla="*/ 77 h 185"/>
                    <a:gd name="T38" fmla="*/ 186 w 186"/>
                    <a:gd name="T39" fmla="*/ 90 h 185"/>
                    <a:gd name="T40" fmla="*/ 178 w 186"/>
                    <a:gd name="T41" fmla="*/ 116 h 185"/>
                    <a:gd name="T42" fmla="*/ 165 w 186"/>
                    <a:gd name="T43" fmla="*/ 142 h 185"/>
                    <a:gd name="T44" fmla="*/ 152 w 186"/>
                    <a:gd name="T45" fmla="*/ 160 h 185"/>
                    <a:gd name="T46" fmla="*/ 130 w 186"/>
                    <a:gd name="T47" fmla="*/ 177 h 185"/>
                    <a:gd name="T48" fmla="*/ 113 w 186"/>
                    <a:gd name="T49" fmla="*/ 185 h 185"/>
                    <a:gd name="T50" fmla="*/ 108 w 186"/>
                    <a:gd name="T51" fmla="*/ 177 h 185"/>
                    <a:gd name="T52" fmla="*/ 95 w 186"/>
                    <a:gd name="T53" fmla="*/ 168 h 185"/>
                    <a:gd name="T54" fmla="*/ 69 w 186"/>
                    <a:gd name="T55" fmla="*/ 155 h 185"/>
                    <a:gd name="T56" fmla="*/ 35 w 186"/>
                    <a:gd name="T57" fmla="*/ 147 h 185"/>
                    <a:gd name="T58" fmla="*/ 9 w 186"/>
                    <a:gd name="T59" fmla="*/ 147 h 18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86"/>
                    <a:gd name="T91" fmla="*/ 0 h 185"/>
                    <a:gd name="T92" fmla="*/ 186 w 186"/>
                    <a:gd name="T93" fmla="*/ 185 h 185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86" h="185">
                      <a:moveTo>
                        <a:pt x="9" y="147"/>
                      </a:moveTo>
                      <a:lnTo>
                        <a:pt x="5" y="134"/>
                      </a:lnTo>
                      <a:lnTo>
                        <a:pt x="0" y="116"/>
                      </a:lnTo>
                      <a:lnTo>
                        <a:pt x="0" y="86"/>
                      </a:lnTo>
                      <a:lnTo>
                        <a:pt x="9" y="56"/>
                      </a:lnTo>
                      <a:lnTo>
                        <a:pt x="26" y="30"/>
                      </a:lnTo>
                      <a:lnTo>
                        <a:pt x="35" y="21"/>
                      </a:lnTo>
                      <a:lnTo>
                        <a:pt x="48" y="13"/>
                      </a:lnTo>
                      <a:lnTo>
                        <a:pt x="61" y="4"/>
                      </a:lnTo>
                      <a:lnTo>
                        <a:pt x="74" y="0"/>
                      </a:lnTo>
                      <a:lnTo>
                        <a:pt x="91" y="0"/>
                      </a:lnTo>
                      <a:lnTo>
                        <a:pt x="108" y="0"/>
                      </a:lnTo>
                      <a:lnTo>
                        <a:pt x="126" y="8"/>
                      </a:lnTo>
                      <a:lnTo>
                        <a:pt x="143" y="17"/>
                      </a:lnTo>
                      <a:lnTo>
                        <a:pt x="160" y="26"/>
                      </a:lnTo>
                      <a:lnTo>
                        <a:pt x="169" y="38"/>
                      </a:lnTo>
                      <a:lnTo>
                        <a:pt x="178" y="51"/>
                      </a:lnTo>
                      <a:lnTo>
                        <a:pt x="182" y="64"/>
                      </a:lnTo>
                      <a:lnTo>
                        <a:pt x="186" y="77"/>
                      </a:lnTo>
                      <a:lnTo>
                        <a:pt x="186" y="90"/>
                      </a:lnTo>
                      <a:lnTo>
                        <a:pt x="178" y="116"/>
                      </a:lnTo>
                      <a:lnTo>
                        <a:pt x="165" y="142"/>
                      </a:lnTo>
                      <a:lnTo>
                        <a:pt x="152" y="160"/>
                      </a:lnTo>
                      <a:lnTo>
                        <a:pt x="130" y="177"/>
                      </a:lnTo>
                      <a:lnTo>
                        <a:pt x="113" y="185"/>
                      </a:lnTo>
                      <a:lnTo>
                        <a:pt x="108" y="177"/>
                      </a:lnTo>
                      <a:lnTo>
                        <a:pt x="95" y="168"/>
                      </a:lnTo>
                      <a:lnTo>
                        <a:pt x="69" y="155"/>
                      </a:lnTo>
                      <a:lnTo>
                        <a:pt x="35" y="147"/>
                      </a:lnTo>
                      <a:lnTo>
                        <a:pt x="9" y="14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5" name="Freeform 77"/>
                <p:cNvSpPr>
                  <a:spLocks/>
                </p:cNvSpPr>
                <p:nvPr/>
              </p:nvSpPr>
              <p:spPr bwMode="auto">
                <a:xfrm>
                  <a:off x="5202" y="2014"/>
                  <a:ext cx="186" cy="186"/>
                </a:xfrm>
                <a:custGeom>
                  <a:avLst/>
                  <a:gdLst>
                    <a:gd name="T0" fmla="*/ 9 w 186"/>
                    <a:gd name="T1" fmla="*/ 147 h 186"/>
                    <a:gd name="T2" fmla="*/ 4 w 186"/>
                    <a:gd name="T3" fmla="*/ 134 h 186"/>
                    <a:gd name="T4" fmla="*/ 0 w 186"/>
                    <a:gd name="T5" fmla="*/ 117 h 186"/>
                    <a:gd name="T6" fmla="*/ 0 w 186"/>
                    <a:gd name="T7" fmla="*/ 87 h 186"/>
                    <a:gd name="T8" fmla="*/ 9 w 186"/>
                    <a:gd name="T9" fmla="*/ 56 h 186"/>
                    <a:gd name="T10" fmla="*/ 26 w 186"/>
                    <a:gd name="T11" fmla="*/ 31 h 186"/>
                    <a:gd name="T12" fmla="*/ 34 w 186"/>
                    <a:gd name="T13" fmla="*/ 22 h 186"/>
                    <a:gd name="T14" fmla="*/ 47 w 186"/>
                    <a:gd name="T15" fmla="*/ 13 h 186"/>
                    <a:gd name="T16" fmla="*/ 60 w 186"/>
                    <a:gd name="T17" fmla="*/ 5 h 186"/>
                    <a:gd name="T18" fmla="*/ 73 w 186"/>
                    <a:gd name="T19" fmla="*/ 0 h 186"/>
                    <a:gd name="T20" fmla="*/ 91 w 186"/>
                    <a:gd name="T21" fmla="*/ 0 h 186"/>
                    <a:gd name="T22" fmla="*/ 108 w 186"/>
                    <a:gd name="T23" fmla="*/ 0 h 186"/>
                    <a:gd name="T24" fmla="*/ 125 w 186"/>
                    <a:gd name="T25" fmla="*/ 9 h 186"/>
                    <a:gd name="T26" fmla="*/ 143 w 186"/>
                    <a:gd name="T27" fmla="*/ 18 h 186"/>
                    <a:gd name="T28" fmla="*/ 160 w 186"/>
                    <a:gd name="T29" fmla="*/ 26 h 186"/>
                    <a:gd name="T30" fmla="*/ 169 w 186"/>
                    <a:gd name="T31" fmla="*/ 39 h 186"/>
                    <a:gd name="T32" fmla="*/ 177 w 186"/>
                    <a:gd name="T33" fmla="*/ 52 h 186"/>
                    <a:gd name="T34" fmla="*/ 182 w 186"/>
                    <a:gd name="T35" fmla="*/ 65 h 186"/>
                    <a:gd name="T36" fmla="*/ 186 w 186"/>
                    <a:gd name="T37" fmla="*/ 78 h 186"/>
                    <a:gd name="T38" fmla="*/ 186 w 186"/>
                    <a:gd name="T39" fmla="*/ 91 h 186"/>
                    <a:gd name="T40" fmla="*/ 177 w 186"/>
                    <a:gd name="T41" fmla="*/ 117 h 186"/>
                    <a:gd name="T42" fmla="*/ 164 w 186"/>
                    <a:gd name="T43" fmla="*/ 143 h 186"/>
                    <a:gd name="T44" fmla="*/ 151 w 186"/>
                    <a:gd name="T45" fmla="*/ 160 h 186"/>
                    <a:gd name="T46" fmla="*/ 130 w 186"/>
                    <a:gd name="T47" fmla="*/ 178 h 186"/>
                    <a:gd name="T48" fmla="*/ 112 w 186"/>
                    <a:gd name="T49" fmla="*/ 186 h 186"/>
                    <a:gd name="T50" fmla="*/ 108 w 186"/>
                    <a:gd name="T51" fmla="*/ 178 h 186"/>
                    <a:gd name="T52" fmla="*/ 95 w 186"/>
                    <a:gd name="T53" fmla="*/ 169 h 186"/>
                    <a:gd name="T54" fmla="*/ 69 w 186"/>
                    <a:gd name="T55" fmla="*/ 156 h 186"/>
                    <a:gd name="T56" fmla="*/ 34 w 186"/>
                    <a:gd name="T57" fmla="*/ 147 h 186"/>
                    <a:gd name="T58" fmla="*/ 9 w 186"/>
                    <a:gd name="T59" fmla="*/ 147 h 18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86"/>
                    <a:gd name="T91" fmla="*/ 0 h 186"/>
                    <a:gd name="T92" fmla="*/ 186 w 186"/>
                    <a:gd name="T93" fmla="*/ 186 h 18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86" h="186">
                      <a:moveTo>
                        <a:pt x="9" y="147"/>
                      </a:moveTo>
                      <a:lnTo>
                        <a:pt x="4" y="134"/>
                      </a:lnTo>
                      <a:lnTo>
                        <a:pt x="0" y="117"/>
                      </a:lnTo>
                      <a:lnTo>
                        <a:pt x="0" y="87"/>
                      </a:lnTo>
                      <a:lnTo>
                        <a:pt x="9" y="56"/>
                      </a:lnTo>
                      <a:lnTo>
                        <a:pt x="26" y="31"/>
                      </a:lnTo>
                      <a:lnTo>
                        <a:pt x="34" y="22"/>
                      </a:lnTo>
                      <a:lnTo>
                        <a:pt x="47" y="13"/>
                      </a:lnTo>
                      <a:lnTo>
                        <a:pt x="60" y="5"/>
                      </a:lnTo>
                      <a:lnTo>
                        <a:pt x="73" y="0"/>
                      </a:lnTo>
                      <a:lnTo>
                        <a:pt x="91" y="0"/>
                      </a:lnTo>
                      <a:lnTo>
                        <a:pt x="108" y="0"/>
                      </a:lnTo>
                      <a:lnTo>
                        <a:pt x="125" y="9"/>
                      </a:lnTo>
                      <a:lnTo>
                        <a:pt x="143" y="18"/>
                      </a:lnTo>
                      <a:lnTo>
                        <a:pt x="160" y="26"/>
                      </a:lnTo>
                      <a:lnTo>
                        <a:pt x="169" y="39"/>
                      </a:lnTo>
                      <a:lnTo>
                        <a:pt x="177" y="52"/>
                      </a:lnTo>
                      <a:lnTo>
                        <a:pt x="182" y="65"/>
                      </a:lnTo>
                      <a:lnTo>
                        <a:pt x="186" y="78"/>
                      </a:lnTo>
                      <a:lnTo>
                        <a:pt x="186" y="91"/>
                      </a:lnTo>
                      <a:lnTo>
                        <a:pt x="177" y="117"/>
                      </a:lnTo>
                      <a:lnTo>
                        <a:pt x="164" y="143"/>
                      </a:lnTo>
                      <a:lnTo>
                        <a:pt x="151" y="160"/>
                      </a:lnTo>
                      <a:lnTo>
                        <a:pt x="130" y="178"/>
                      </a:lnTo>
                      <a:lnTo>
                        <a:pt x="112" y="186"/>
                      </a:lnTo>
                      <a:lnTo>
                        <a:pt x="108" y="178"/>
                      </a:lnTo>
                      <a:lnTo>
                        <a:pt x="95" y="169"/>
                      </a:lnTo>
                      <a:lnTo>
                        <a:pt x="69" y="156"/>
                      </a:lnTo>
                      <a:lnTo>
                        <a:pt x="34" y="147"/>
                      </a:lnTo>
                      <a:lnTo>
                        <a:pt x="9" y="147"/>
                      </a:lnTo>
                      <a:close/>
                    </a:path>
                  </a:pathLst>
                </a:custGeom>
                <a:solidFill>
                  <a:srgbClr val="618FFD"/>
                </a:solid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6" name="Freeform 78"/>
                <p:cNvSpPr>
                  <a:spLocks/>
                </p:cNvSpPr>
                <p:nvPr/>
              </p:nvSpPr>
              <p:spPr bwMode="auto">
                <a:xfrm>
                  <a:off x="5016" y="2157"/>
                  <a:ext cx="43" cy="47"/>
                </a:xfrm>
                <a:custGeom>
                  <a:avLst/>
                  <a:gdLst>
                    <a:gd name="T0" fmla="*/ 9 w 43"/>
                    <a:gd name="T1" fmla="*/ 4 h 47"/>
                    <a:gd name="T2" fmla="*/ 4 w 43"/>
                    <a:gd name="T3" fmla="*/ 4 h 47"/>
                    <a:gd name="T4" fmla="*/ 4 w 43"/>
                    <a:gd name="T5" fmla="*/ 9 h 47"/>
                    <a:gd name="T6" fmla="*/ 0 w 43"/>
                    <a:gd name="T7" fmla="*/ 17 h 47"/>
                    <a:gd name="T8" fmla="*/ 4 w 43"/>
                    <a:gd name="T9" fmla="*/ 26 h 47"/>
                    <a:gd name="T10" fmla="*/ 9 w 43"/>
                    <a:gd name="T11" fmla="*/ 35 h 47"/>
                    <a:gd name="T12" fmla="*/ 13 w 43"/>
                    <a:gd name="T13" fmla="*/ 43 h 47"/>
                    <a:gd name="T14" fmla="*/ 21 w 43"/>
                    <a:gd name="T15" fmla="*/ 47 h 47"/>
                    <a:gd name="T16" fmla="*/ 26 w 43"/>
                    <a:gd name="T17" fmla="*/ 47 h 47"/>
                    <a:gd name="T18" fmla="*/ 30 w 43"/>
                    <a:gd name="T19" fmla="*/ 47 h 47"/>
                    <a:gd name="T20" fmla="*/ 34 w 43"/>
                    <a:gd name="T21" fmla="*/ 47 h 47"/>
                    <a:gd name="T22" fmla="*/ 43 w 43"/>
                    <a:gd name="T23" fmla="*/ 39 h 47"/>
                    <a:gd name="T24" fmla="*/ 43 w 43"/>
                    <a:gd name="T25" fmla="*/ 30 h 47"/>
                    <a:gd name="T26" fmla="*/ 43 w 43"/>
                    <a:gd name="T27" fmla="*/ 22 h 47"/>
                    <a:gd name="T28" fmla="*/ 39 w 43"/>
                    <a:gd name="T29" fmla="*/ 13 h 47"/>
                    <a:gd name="T30" fmla="*/ 34 w 43"/>
                    <a:gd name="T31" fmla="*/ 9 h 47"/>
                    <a:gd name="T32" fmla="*/ 26 w 43"/>
                    <a:gd name="T33" fmla="*/ 0 h 47"/>
                    <a:gd name="T34" fmla="*/ 17 w 43"/>
                    <a:gd name="T35" fmla="*/ 0 h 47"/>
                    <a:gd name="T36" fmla="*/ 9 w 43"/>
                    <a:gd name="T37" fmla="*/ 4 h 4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43"/>
                    <a:gd name="T58" fmla="*/ 0 h 47"/>
                    <a:gd name="T59" fmla="*/ 43 w 43"/>
                    <a:gd name="T60" fmla="*/ 47 h 4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43" h="47">
                      <a:moveTo>
                        <a:pt x="9" y="4"/>
                      </a:moveTo>
                      <a:lnTo>
                        <a:pt x="4" y="4"/>
                      </a:lnTo>
                      <a:lnTo>
                        <a:pt x="4" y="9"/>
                      </a:lnTo>
                      <a:lnTo>
                        <a:pt x="0" y="17"/>
                      </a:lnTo>
                      <a:lnTo>
                        <a:pt x="4" y="26"/>
                      </a:lnTo>
                      <a:lnTo>
                        <a:pt x="9" y="35"/>
                      </a:lnTo>
                      <a:lnTo>
                        <a:pt x="13" y="43"/>
                      </a:lnTo>
                      <a:lnTo>
                        <a:pt x="21" y="47"/>
                      </a:lnTo>
                      <a:lnTo>
                        <a:pt x="26" y="47"/>
                      </a:lnTo>
                      <a:lnTo>
                        <a:pt x="30" y="47"/>
                      </a:lnTo>
                      <a:lnTo>
                        <a:pt x="34" y="47"/>
                      </a:lnTo>
                      <a:lnTo>
                        <a:pt x="43" y="39"/>
                      </a:lnTo>
                      <a:lnTo>
                        <a:pt x="43" y="30"/>
                      </a:lnTo>
                      <a:lnTo>
                        <a:pt x="43" y="22"/>
                      </a:lnTo>
                      <a:lnTo>
                        <a:pt x="39" y="13"/>
                      </a:lnTo>
                      <a:lnTo>
                        <a:pt x="34" y="9"/>
                      </a:lnTo>
                      <a:lnTo>
                        <a:pt x="26" y="0"/>
                      </a:lnTo>
                      <a:lnTo>
                        <a:pt x="17" y="0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7" name="Freeform 79"/>
                <p:cNvSpPr>
                  <a:spLocks/>
                </p:cNvSpPr>
                <p:nvPr/>
              </p:nvSpPr>
              <p:spPr bwMode="auto">
                <a:xfrm>
                  <a:off x="5012" y="2153"/>
                  <a:ext cx="43" cy="47"/>
                </a:xfrm>
                <a:custGeom>
                  <a:avLst/>
                  <a:gdLst>
                    <a:gd name="T0" fmla="*/ 8 w 43"/>
                    <a:gd name="T1" fmla="*/ 4 h 47"/>
                    <a:gd name="T2" fmla="*/ 4 w 43"/>
                    <a:gd name="T3" fmla="*/ 4 h 47"/>
                    <a:gd name="T4" fmla="*/ 4 w 43"/>
                    <a:gd name="T5" fmla="*/ 8 h 47"/>
                    <a:gd name="T6" fmla="*/ 0 w 43"/>
                    <a:gd name="T7" fmla="*/ 17 h 47"/>
                    <a:gd name="T8" fmla="*/ 4 w 43"/>
                    <a:gd name="T9" fmla="*/ 26 h 47"/>
                    <a:gd name="T10" fmla="*/ 8 w 43"/>
                    <a:gd name="T11" fmla="*/ 34 h 47"/>
                    <a:gd name="T12" fmla="*/ 13 w 43"/>
                    <a:gd name="T13" fmla="*/ 43 h 47"/>
                    <a:gd name="T14" fmla="*/ 21 w 43"/>
                    <a:gd name="T15" fmla="*/ 47 h 47"/>
                    <a:gd name="T16" fmla="*/ 25 w 43"/>
                    <a:gd name="T17" fmla="*/ 47 h 47"/>
                    <a:gd name="T18" fmla="*/ 30 w 43"/>
                    <a:gd name="T19" fmla="*/ 47 h 47"/>
                    <a:gd name="T20" fmla="*/ 34 w 43"/>
                    <a:gd name="T21" fmla="*/ 47 h 47"/>
                    <a:gd name="T22" fmla="*/ 43 w 43"/>
                    <a:gd name="T23" fmla="*/ 39 h 47"/>
                    <a:gd name="T24" fmla="*/ 43 w 43"/>
                    <a:gd name="T25" fmla="*/ 30 h 47"/>
                    <a:gd name="T26" fmla="*/ 43 w 43"/>
                    <a:gd name="T27" fmla="*/ 21 h 47"/>
                    <a:gd name="T28" fmla="*/ 38 w 43"/>
                    <a:gd name="T29" fmla="*/ 13 h 47"/>
                    <a:gd name="T30" fmla="*/ 34 w 43"/>
                    <a:gd name="T31" fmla="*/ 8 h 47"/>
                    <a:gd name="T32" fmla="*/ 25 w 43"/>
                    <a:gd name="T33" fmla="*/ 0 h 47"/>
                    <a:gd name="T34" fmla="*/ 17 w 43"/>
                    <a:gd name="T35" fmla="*/ 0 h 47"/>
                    <a:gd name="T36" fmla="*/ 8 w 43"/>
                    <a:gd name="T37" fmla="*/ 4 h 4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43"/>
                    <a:gd name="T58" fmla="*/ 0 h 47"/>
                    <a:gd name="T59" fmla="*/ 43 w 43"/>
                    <a:gd name="T60" fmla="*/ 47 h 4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43" h="47">
                      <a:moveTo>
                        <a:pt x="8" y="4"/>
                      </a:moveTo>
                      <a:lnTo>
                        <a:pt x="4" y="4"/>
                      </a:lnTo>
                      <a:lnTo>
                        <a:pt x="4" y="8"/>
                      </a:lnTo>
                      <a:lnTo>
                        <a:pt x="0" y="17"/>
                      </a:lnTo>
                      <a:lnTo>
                        <a:pt x="4" y="26"/>
                      </a:lnTo>
                      <a:lnTo>
                        <a:pt x="8" y="34"/>
                      </a:lnTo>
                      <a:lnTo>
                        <a:pt x="13" y="43"/>
                      </a:lnTo>
                      <a:lnTo>
                        <a:pt x="21" y="47"/>
                      </a:lnTo>
                      <a:lnTo>
                        <a:pt x="25" y="47"/>
                      </a:lnTo>
                      <a:lnTo>
                        <a:pt x="30" y="47"/>
                      </a:lnTo>
                      <a:lnTo>
                        <a:pt x="34" y="47"/>
                      </a:lnTo>
                      <a:lnTo>
                        <a:pt x="43" y="39"/>
                      </a:lnTo>
                      <a:lnTo>
                        <a:pt x="43" y="30"/>
                      </a:lnTo>
                      <a:lnTo>
                        <a:pt x="43" y="21"/>
                      </a:lnTo>
                      <a:lnTo>
                        <a:pt x="38" y="13"/>
                      </a:lnTo>
                      <a:lnTo>
                        <a:pt x="34" y="8"/>
                      </a:lnTo>
                      <a:lnTo>
                        <a:pt x="25" y="0"/>
                      </a:lnTo>
                      <a:lnTo>
                        <a:pt x="17" y="0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8" name="Freeform 80"/>
                <p:cNvSpPr>
                  <a:spLocks/>
                </p:cNvSpPr>
                <p:nvPr/>
              </p:nvSpPr>
              <p:spPr bwMode="auto">
                <a:xfrm>
                  <a:off x="5262" y="2118"/>
                  <a:ext cx="44" cy="52"/>
                </a:xfrm>
                <a:custGeom>
                  <a:avLst/>
                  <a:gdLst>
                    <a:gd name="T0" fmla="*/ 35 w 44"/>
                    <a:gd name="T1" fmla="*/ 4 h 52"/>
                    <a:gd name="T2" fmla="*/ 31 w 44"/>
                    <a:gd name="T3" fmla="*/ 0 h 52"/>
                    <a:gd name="T4" fmla="*/ 26 w 44"/>
                    <a:gd name="T5" fmla="*/ 0 h 52"/>
                    <a:gd name="T6" fmla="*/ 18 w 44"/>
                    <a:gd name="T7" fmla="*/ 4 h 52"/>
                    <a:gd name="T8" fmla="*/ 13 w 44"/>
                    <a:gd name="T9" fmla="*/ 9 h 52"/>
                    <a:gd name="T10" fmla="*/ 5 w 44"/>
                    <a:gd name="T11" fmla="*/ 17 h 52"/>
                    <a:gd name="T12" fmla="*/ 0 w 44"/>
                    <a:gd name="T13" fmla="*/ 26 h 52"/>
                    <a:gd name="T14" fmla="*/ 0 w 44"/>
                    <a:gd name="T15" fmla="*/ 35 h 52"/>
                    <a:gd name="T16" fmla="*/ 5 w 44"/>
                    <a:gd name="T17" fmla="*/ 43 h 52"/>
                    <a:gd name="T18" fmla="*/ 13 w 44"/>
                    <a:gd name="T19" fmla="*/ 52 h 52"/>
                    <a:gd name="T20" fmla="*/ 22 w 44"/>
                    <a:gd name="T21" fmla="*/ 52 h 52"/>
                    <a:gd name="T22" fmla="*/ 31 w 44"/>
                    <a:gd name="T23" fmla="*/ 48 h 52"/>
                    <a:gd name="T24" fmla="*/ 35 w 44"/>
                    <a:gd name="T25" fmla="*/ 43 h 52"/>
                    <a:gd name="T26" fmla="*/ 39 w 44"/>
                    <a:gd name="T27" fmla="*/ 35 h 52"/>
                    <a:gd name="T28" fmla="*/ 44 w 44"/>
                    <a:gd name="T29" fmla="*/ 26 h 52"/>
                    <a:gd name="T30" fmla="*/ 44 w 44"/>
                    <a:gd name="T31" fmla="*/ 17 h 52"/>
                    <a:gd name="T32" fmla="*/ 44 w 44"/>
                    <a:gd name="T33" fmla="*/ 9 h 52"/>
                    <a:gd name="T34" fmla="*/ 35 w 44"/>
                    <a:gd name="T35" fmla="*/ 4 h 52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44"/>
                    <a:gd name="T55" fmla="*/ 0 h 52"/>
                    <a:gd name="T56" fmla="*/ 44 w 44"/>
                    <a:gd name="T57" fmla="*/ 52 h 52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44" h="52">
                      <a:moveTo>
                        <a:pt x="35" y="4"/>
                      </a:move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18" y="4"/>
                      </a:lnTo>
                      <a:lnTo>
                        <a:pt x="13" y="9"/>
                      </a:lnTo>
                      <a:lnTo>
                        <a:pt x="5" y="17"/>
                      </a:lnTo>
                      <a:lnTo>
                        <a:pt x="0" y="26"/>
                      </a:lnTo>
                      <a:lnTo>
                        <a:pt x="0" y="35"/>
                      </a:lnTo>
                      <a:lnTo>
                        <a:pt x="5" y="43"/>
                      </a:lnTo>
                      <a:lnTo>
                        <a:pt x="13" y="52"/>
                      </a:lnTo>
                      <a:lnTo>
                        <a:pt x="22" y="52"/>
                      </a:lnTo>
                      <a:lnTo>
                        <a:pt x="31" y="48"/>
                      </a:lnTo>
                      <a:lnTo>
                        <a:pt x="35" y="43"/>
                      </a:lnTo>
                      <a:lnTo>
                        <a:pt x="39" y="35"/>
                      </a:lnTo>
                      <a:lnTo>
                        <a:pt x="44" y="26"/>
                      </a:lnTo>
                      <a:lnTo>
                        <a:pt x="44" y="17"/>
                      </a:lnTo>
                      <a:lnTo>
                        <a:pt x="44" y="9"/>
                      </a:lnTo>
                      <a:lnTo>
                        <a:pt x="35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79" name="Freeform 81"/>
                <p:cNvSpPr>
                  <a:spLocks/>
                </p:cNvSpPr>
                <p:nvPr/>
              </p:nvSpPr>
              <p:spPr bwMode="auto">
                <a:xfrm>
                  <a:off x="5258" y="2114"/>
                  <a:ext cx="43" cy="52"/>
                </a:xfrm>
                <a:custGeom>
                  <a:avLst/>
                  <a:gdLst>
                    <a:gd name="T0" fmla="*/ 35 w 43"/>
                    <a:gd name="T1" fmla="*/ 4 h 52"/>
                    <a:gd name="T2" fmla="*/ 30 w 43"/>
                    <a:gd name="T3" fmla="*/ 0 h 52"/>
                    <a:gd name="T4" fmla="*/ 26 w 43"/>
                    <a:gd name="T5" fmla="*/ 0 h 52"/>
                    <a:gd name="T6" fmla="*/ 17 w 43"/>
                    <a:gd name="T7" fmla="*/ 4 h 52"/>
                    <a:gd name="T8" fmla="*/ 13 w 43"/>
                    <a:gd name="T9" fmla="*/ 8 h 52"/>
                    <a:gd name="T10" fmla="*/ 4 w 43"/>
                    <a:gd name="T11" fmla="*/ 17 h 52"/>
                    <a:gd name="T12" fmla="*/ 0 w 43"/>
                    <a:gd name="T13" fmla="*/ 26 h 52"/>
                    <a:gd name="T14" fmla="*/ 0 w 43"/>
                    <a:gd name="T15" fmla="*/ 34 h 52"/>
                    <a:gd name="T16" fmla="*/ 4 w 43"/>
                    <a:gd name="T17" fmla="*/ 43 h 52"/>
                    <a:gd name="T18" fmla="*/ 13 w 43"/>
                    <a:gd name="T19" fmla="*/ 52 h 52"/>
                    <a:gd name="T20" fmla="*/ 22 w 43"/>
                    <a:gd name="T21" fmla="*/ 52 h 52"/>
                    <a:gd name="T22" fmla="*/ 30 w 43"/>
                    <a:gd name="T23" fmla="*/ 47 h 52"/>
                    <a:gd name="T24" fmla="*/ 35 w 43"/>
                    <a:gd name="T25" fmla="*/ 43 h 52"/>
                    <a:gd name="T26" fmla="*/ 39 w 43"/>
                    <a:gd name="T27" fmla="*/ 34 h 52"/>
                    <a:gd name="T28" fmla="*/ 43 w 43"/>
                    <a:gd name="T29" fmla="*/ 26 h 52"/>
                    <a:gd name="T30" fmla="*/ 43 w 43"/>
                    <a:gd name="T31" fmla="*/ 17 h 52"/>
                    <a:gd name="T32" fmla="*/ 43 w 43"/>
                    <a:gd name="T33" fmla="*/ 8 h 52"/>
                    <a:gd name="T34" fmla="*/ 35 w 43"/>
                    <a:gd name="T35" fmla="*/ 4 h 52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43"/>
                    <a:gd name="T55" fmla="*/ 0 h 52"/>
                    <a:gd name="T56" fmla="*/ 43 w 43"/>
                    <a:gd name="T57" fmla="*/ 52 h 52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43" h="52">
                      <a:moveTo>
                        <a:pt x="35" y="4"/>
                      </a:moveTo>
                      <a:lnTo>
                        <a:pt x="30" y="0"/>
                      </a:lnTo>
                      <a:lnTo>
                        <a:pt x="26" y="0"/>
                      </a:lnTo>
                      <a:lnTo>
                        <a:pt x="17" y="4"/>
                      </a:lnTo>
                      <a:lnTo>
                        <a:pt x="13" y="8"/>
                      </a:lnTo>
                      <a:lnTo>
                        <a:pt x="4" y="17"/>
                      </a:lnTo>
                      <a:lnTo>
                        <a:pt x="0" y="26"/>
                      </a:lnTo>
                      <a:lnTo>
                        <a:pt x="0" y="34"/>
                      </a:lnTo>
                      <a:lnTo>
                        <a:pt x="4" y="43"/>
                      </a:lnTo>
                      <a:lnTo>
                        <a:pt x="13" y="52"/>
                      </a:lnTo>
                      <a:lnTo>
                        <a:pt x="22" y="52"/>
                      </a:lnTo>
                      <a:lnTo>
                        <a:pt x="30" y="47"/>
                      </a:lnTo>
                      <a:lnTo>
                        <a:pt x="35" y="43"/>
                      </a:lnTo>
                      <a:lnTo>
                        <a:pt x="39" y="34"/>
                      </a:lnTo>
                      <a:lnTo>
                        <a:pt x="43" y="26"/>
                      </a:lnTo>
                      <a:lnTo>
                        <a:pt x="43" y="17"/>
                      </a:lnTo>
                      <a:lnTo>
                        <a:pt x="43" y="8"/>
                      </a:lnTo>
                      <a:lnTo>
                        <a:pt x="35" y="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0" name="Freeform 82"/>
                <p:cNvSpPr>
                  <a:spLocks/>
                </p:cNvSpPr>
                <p:nvPr/>
              </p:nvSpPr>
              <p:spPr bwMode="auto">
                <a:xfrm>
                  <a:off x="5124" y="2179"/>
                  <a:ext cx="125" cy="86"/>
                </a:xfrm>
                <a:custGeom>
                  <a:avLst/>
                  <a:gdLst>
                    <a:gd name="T0" fmla="*/ 121 w 125"/>
                    <a:gd name="T1" fmla="*/ 64 h 86"/>
                    <a:gd name="T2" fmla="*/ 125 w 125"/>
                    <a:gd name="T3" fmla="*/ 56 h 86"/>
                    <a:gd name="T4" fmla="*/ 125 w 125"/>
                    <a:gd name="T5" fmla="*/ 43 h 86"/>
                    <a:gd name="T6" fmla="*/ 117 w 125"/>
                    <a:gd name="T7" fmla="*/ 34 h 86"/>
                    <a:gd name="T8" fmla="*/ 112 w 125"/>
                    <a:gd name="T9" fmla="*/ 21 h 86"/>
                    <a:gd name="T10" fmla="*/ 99 w 125"/>
                    <a:gd name="T11" fmla="*/ 13 h 86"/>
                    <a:gd name="T12" fmla="*/ 87 w 125"/>
                    <a:gd name="T13" fmla="*/ 4 h 86"/>
                    <a:gd name="T14" fmla="*/ 69 w 125"/>
                    <a:gd name="T15" fmla="*/ 0 h 86"/>
                    <a:gd name="T16" fmla="*/ 48 w 125"/>
                    <a:gd name="T17" fmla="*/ 4 h 86"/>
                    <a:gd name="T18" fmla="*/ 30 w 125"/>
                    <a:gd name="T19" fmla="*/ 8 h 86"/>
                    <a:gd name="T20" fmla="*/ 13 w 125"/>
                    <a:gd name="T21" fmla="*/ 21 h 86"/>
                    <a:gd name="T22" fmla="*/ 4 w 125"/>
                    <a:gd name="T23" fmla="*/ 30 h 86"/>
                    <a:gd name="T24" fmla="*/ 0 w 125"/>
                    <a:gd name="T25" fmla="*/ 43 h 86"/>
                    <a:gd name="T26" fmla="*/ 0 w 125"/>
                    <a:gd name="T27" fmla="*/ 56 h 86"/>
                    <a:gd name="T28" fmla="*/ 4 w 125"/>
                    <a:gd name="T29" fmla="*/ 69 h 86"/>
                    <a:gd name="T30" fmla="*/ 9 w 125"/>
                    <a:gd name="T31" fmla="*/ 77 h 86"/>
                    <a:gd name="T32" fmla="*/ 17 w 125"/>
                    <a:gd name="T33" fmla="*/ 86 h 8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25"/>
                    <a:gd name="T52" fmla="*/ 0 h 86"/>
                    <a:gd name="T53" fmla="*/ 125 w 125"/>
                    <a:gd name="T54" fmla="*/ 86 h 8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25" h="86">
                      <a:moveTo>
                        <a:pt x="121" y="64"/>
                      </a:moveTo>
                      <a:lnTo>
                        <a:pt x="125" y="56"/>
                      </a:lnTo>
                      <a:lnTo>
                        <a:pt x="125" y="43"/>
                      </a:lnTo>
                      <a:lnTo>
                        <a:pt x="117" y="34"/>
                      </a:lnTo>
                      <a:lnTo>
                        <a:pt x="112" y="21"/>
                      </a:lnTo>
                      <a:lnTo>
                        <a:pt x="99" y="13"/>
                      </a:lnTo>
                      <a:lnTo>
                        <a:pt x="87" y="4"/>
                      </a:lnTo>
                      <a:lnTo>
                        <a:pt x="69" y="0"/>
                      </a:lnTo>
                      <a:lnTo>
                        <a:pt x="48" y="4"/>
                      </a:lnTo>
                      <a:lnTo>
                        <a:pt x="30" y="8"/>
                      </a:lnTo>
                      <a:lnTo>
                        <a:pt x="13" y="21"/>
                      </a:lnTo>
                      <a:lnTo>
                        <a:pt x="4" y="30"/>
                      </a:lnTo>
                      <a:lnTo>
                        <a:pt x="0" y="43"/>
                      </a:lnTo>
                      <a:lnTo>
                        <a:pt x="0" y="56"/>
                      </a:lnTo>
                      <a:lnTo>
                        <a:pt x="4" y="69"/>
                      </a:lnTo>
                      <a:lnTo>
                        <a:pt x="9" y="77"/>
                      </a:lnTo>
                      <a:lnTo>
                        <a:pt x="17" y="86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1" name="Freeform 83"/>
                <p:cNvSpPr>
                  <a:spLocks/>
                </p:cNvSpPr>
                <p:nvPr/>
              </p:nvSpPr>
              <p:spPr bwMode="auto">
                <a:xfrm>
                  <a:off x="5479" y="2122"/>
                  <a:ext cx="17" cy="186"/>
                </a:xfrm>
                <a:custGeom>
                  <a:avLst/>
                  <a:gdLst>
                    <a:gd name="T0" fmla="*/ 0 w 17"/>
                    <a:gd name="T1" fmla="*/ 0 h 186"/>
                    <a:gd name="T2" fmla="*/ 8 w 17"/>
                    <a:gd name="T3" fmla="*/ 26 h 186"/>
                    <a:gd name="T4" fmla="*/ 13 w 17"/>
                    <a:gd name="T5" fmla="*/ 78 h 186"/>
                    <a:gd name="T6" fmla="*/ 17 w 17"/>
                    <a:gd name="T7" fmla="*/ 186 h 18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186"/>
                    <a:gd name="T14" fmla="*/ 17 w 17"/>
                    <a:gd name="T15" fmla="*/ 186 h 18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186">
                      <a:moveTo>
                        <a:pt x="0" y="0"/>
                      </a:moveTo>
                      <a:lnTo>
                        <a:pt x="8" y="26"/>
                      </a:lnTo>
                      <a:lnTo>
                        <a:pt x="13" y="78"/>
                      </a:lnTo>
                      <a:lnTo>
                        <a:pt x="17" y="186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2" name="Freeform 84"/>
                <p:cNvSpPr>
                  <a:spLocks/>
                </p:cNvSpPr>
                <p:nvPr/>
              </p:nvSpPr>
              <p:spPr bwMode="auto">
                <a:xfrm>
                  <a:off x="4938" y="2524"/>
                  <a:ext cx="4" cy="26"/>
                </a:xfrm>
                <a:custGeom>
                  <a:avLst/>
                  <a:gdLst>
                    <a:gd name="T0" fmla="*/ 0 w 4"/>
                    <a:gd name="T1" fmla="*/ 0 h 26"/>
                    <a:gd name="T2" fmla="*/ 4 w 4"/>
                    <a:gd name="T3" fmla="*/ 9 h 26"/>
                    <a:gd name="T4" fmla="*/ 0 w 4"/>
                    <a:gd name="T5" fmla="*/ 26 h 26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26"/>
                    <a:gd name="T11" fmla="*/ 4 w 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26">
                      <a:moveTo>
                        <a:pt x="0" y="0"/>
                      </a:moveTo>
                      <a:lnTo>
                        <a:pt x="4" y="9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3" name="Freeform 85"/>
                <p:cNvSpPr>
                  <a:spLocks/>
                </p:cNvSpPr>
                <p:nvPr/>
              </p:nvSpPr>
              <p:spPr bwMode="auto">
                <a:xfrm>
                  <a:off x="5042" y="2356"/>
                  <a:ext cx="290" cy="82"/>
                </a:xfrm>
                <a:custGeom>
                  <a:avLst/>
                  <a:gdLst>
                    <a:gd name="T0" fmla="*/ 0 w 290"/>
                    <a:gd name="T1" fmla="*/ 0 h 82"/>
                    <a:gd name="T2" fmla="*/ 4 w 290"/>
                    <a:gd name="T3" fmla="*/ 8 h 82"/>
                    <a:gd name="T4" fmla="*/ 13 w 290"/>
                    <a:gd name="T5" fmla="*/ 21 h 82"/>
                    <a:gd name="T6" fmla="*/ 26 w 290"/>
                    <a:gd name="T7" fmla="*/ 39 h 82"/>
                    <a:gd name="T8" fmla="*/ 47 w 290"/>
                    <a:gd name="T9" fmla="*/ 56 h 82"/>
                    <a:gd name="T10" fmla="*/ 69 w 290"/>
                    <a:gd name="T11" fmla="*/ 69 h 82"/>
                    <a:gd name="T12" fmla="*/ 104 w 290"/>
                    <a:gd name="T13" fmla="*/ 78 h 82"/>
                    <a:gd name="T14" fmla="*/ 138 w 290"/>
                    <a:gd name="T15" fmla="*/ 82 h 82"/>
                    <a:gd name="T16" fmla="*/ 181 w 290"/>
                    <a:gd name="T17" fmla="*/ 82 h 82"/>
                    <a:gd name="T18" fmla="*/ 216 w 290"/>
                    <a:gd name="T19" fmla="*/ 73 h 82"/>
                    <a:gd name="T20" fmla="*/ 238 w 290"/>
                    <a:gd name="T21" fmla="*/ 65 h 82"/>
                    <a:gd name="T22" fmla="*/ 259 w 290"/>
                    <a:gd name="T23" fmla="*/ 56 h 82"/>
                    <a:gd name="T24" fmla="*/ 272 w 290"/>
                    <a:gd name="T25" fmla="*/ 43 h 82"/>
                    <a:gd name="T26" fmla="*/ 281 w 290"/>
                    <a:gd name="T27" fmla="*/ 30 h 82"/>
                    <a:gd name="T28" fmla="*/ 285 w 290"/>
                    <a:gd name="T29" fmla="*/ 17 h 82"/>
                    <a:gd name="T30" fmla="*/ 290 w 290"/>
                    <a:gd name="T31" fmla="*/ 0 h 8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90"/>
                    <a:gd name="T49" fmla="*/ 0 h 82"/>
                    <a:gd name="T50" fmla="*/ 290 w 290"/>
                    <a:gd name="T51" fmla="*/ 82 h 8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90" h="82">
                      <a:moveTo>
                        <a:pt x="0" y="0"/>
                      </a:moveTo>
                      <a:lnTo>
                        <a:pt x="4" y="8"/>
                      </a:lnTo>
                      <a:lnTo>
                        <a:pt x="13" y="21"/>
                      </a:lnTo>
                      <a:lnTo>
                        <a:pt x="26" y="39"/>
                      </a:lnTo>
                      <a:lnTo>
                        <a:pt x="47" y="56"/>
                      </a:lnTo>
                      <a:lnTo>
                        <a:pt x="69" y="69"/>
                      </a:lnTo>
                      <a:lnTo>
                        <a:pt x="104" y="78"/>
                      </a:lnTo>
                      <a:lnTo>
                        <a:pt x="138" y="82"/>
                      </a:lnTo>
                      <a:lnTo>
                        <a:pt x="181" y="82"/>
                      </a:lnTo>
                      <a:lnTo>
                        <a:pt x="216" y="73"/>
                      </a:lnTo>
                      <a:lnTo>
                        <a:pt x="238" y="65"/>
                      </a:lnTo>
                      <a:lnTo>
                        <a:pt x="259" y="56"/>
                      </a:lnTo>
                      <a:lnTo>
                        <a:pt x="272" y="43"/>
                      </a:lnTo>
                      <a:lnTo>
                        <a:pt x="281" y="30"/>
                      </a:lnTo>
                      <a:lnTo>
                        <a:pt x="285" y="17"/>
                      </a:lnTo>
                      <a:lnTo>
                        <a:pt x="290" y="0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4" name="Freeform 86"/>
                <p:cNvSpPr>
                  <a:spLocks/>
                </p:cNvSpPr>
                <p:nvPr/>
              </p:nvSpPr>
              <p:spPr bwMode="auto">
                <a:xfrm>
                  <a:off x="5358" y="2014"/>
                  <a:ext cx="454" cy="584"/>
                </a:xfrm>
                <a:custGeom>
                  <a:avLst/>
                  <a:gdLst>
                    <a:gd name="T0" fmla="*/ 272 w 454"/>
                    <a:gd name="T1" fmla="*/ 134 h 584"/>
                    <a:gd name="T2" fmla="*/ 272 w 454"/>
                    <a:gd name="T3" fmla="*/ 160 h 584"/>
                    <a:gd name="T4" fmla="*/ 242 w 454"/>
                    <a:gd name="T5" fmla="*/ 203 h 584"/>
                    <a:gd name="T6" fmla="*/ 138 w 454"/>
                    <a:gd name="T7" fmla="*/ 307 h 584"/>
                    <a:gd name="T8" fmla="*/ 64 w 454"/>
                    <a:gd name="T9" fmla="*/ 355 h 584"/>
                    <a:gd name="T10" fmla="*/ 39 w 454"/>
                    <a:gd name="T11" fmla="*/ 376 h 584"/>
                    <a:gd name="T12" fmla="*/ 17 w 454"/>
                    <a:gd name="T13" fmla="*/ 407 h 584"/>
                    <a:gd name="T14" fmla="*/ 4 w 454"/>
                    <a:gd name="T15" fmla="*/ 446 h 584"/>
                    <a:gd name="T16" fmla="*/ 4 w 454"/>
                    <a:gd name="T17" fmla="*/ 489 h 584"/>
                    <a:gd name="T18" fmla="*/ 17 w 454"/>
                    <a:gd name="T19" fmla="*/ 528 h 584"/>
                    <a:gd name="T20" fmla="*/ 43 w 454"/>
                    <a:gd name="T21" fmla="*/ 558 h 584"/>
                    <a:gd name="T22" fmla="*/ 86 w 454"/>
                    <a:gd name="T23" fmla="*/ 580 h 584"/>
                    <a:gd name="T24" fmla="*/ 151 w 454"/>
                    <a:gd name="T25" fmla="*/ 584 h 584"/>
                    <a:gd name="T26" fmla="*/ 220 w 454"/>
                    <a:gd name="T27" fmla="*/ 562 h 584"/>
                    <a:gd name="T28" fmla="*/ 281 w 454"/>
                    <a:gd name="T29" fmla="*/ 519 h 584"/>
                    <a:gd name="T30" fmla="*/ 328 w 454"/>
                    <a:gd name="T31" fmla="*/ 459 h 584"/>
                    <a:gd name="T32" fmla="*/ 398 w 454"/>
                    <a:gd name="T33" fmla="*/ 320 h 584"/>
                    <a:gd name="T34" fmla="*/ 423 w 454"/>
                    <a:gd name="T35" fmla="*/ 203 h 584"/>
                    <a:gd name="T36" fmla="*/ 419 w 454"/>
                    <a:gd name="T37" fmla="*/ 130 h 584"/>
                    <a:gd name="T38" fmla="*/ 428 w 454"/>
                    <a:gd name="T39" fmla="*/ 91 h 584"/>
                    <a:gd name="T40" fmla="*/ 441 w 454"/>
                    <a:gd name="T41" fmla="*/ 78 h 584"/>
                    <a:gd name="T42" fmla="*/ 449 w 454"/>
                    <a:gd name="T43" fmla="*/ 65 h 584"/>
                    <a:gd name="T44" fmla="*/ 454 w 454"/>
                    <a:gd name="T45" fmla="*/ 56 h 584"/>
                    <a:gd name="T46" fmla="*/ 445 w 454"/>
                    <a:gd name="T47" fmla="*/ 48 h 584"/>
                    <a:gd name="T48" fmla="*/ 423 w 454"/>
                    <a:gd name="T49" fmla="*/ 52 h 584"/>
                    <a:gd name="T50" fmla="*/ 415 w 454"/>
                    <a:gd name="T51" fmla="*/ 48 h 584"/>
                    <a:gd name="T52" fmla="*/ 419 w 454"/>
                    <a:gd name="T53" fmla="*/ 31 h 584"/>
                    <a:gd name="T54" fmla="*/ 415 w 454"/>
                    <a:gd name="T55" fmla="*/ 18 h 584"/>
                    <a:gd name="T56" fmla="*/ 406 w 454"/>
                    <a:gd name="T57" fmla="*/ 9 h 584"/>
                    <a:gd name="T58" fmla="*/ 398 w 454"/>
                    <a:gd name="T59" fmla="*/ 13 h 584"/>
                    <a:gd name="T60" fmla="*/ 380 w 454"/>
                    <a:gd name="T61" fmla="*/ 35 h 584"/>
                    <a:gd name="T62" fmla="*/ 372 w 454"/>
                    <a:gd name="T63" fmla="*/ 39 h 584"/>
                    <a:gd name="T64" fmla="*/ 367 w 454"/>
                    <a:gd name="T65" fmla="*/ 31 h 584"/>
                    <a:gd name="T66" fmla="*/ 363 w 454"/>
                    <a:gd name="T67" fmla="*/ 9 h 584"/>
                    <a:gd name="T68" fmla="*/ 350 w 454"/>
                    <a:gd name="T69" fmla="*/ 0 h 584"/>
                    <a:gd name="T70" fmla="*/ 337 w 454"/>
                    <a:gd name="T71" fmla="*/ 5 h 584"/>
                    <a:gd name="T72" fmla="*/ 328 w 454"/>
                    <a:gd name="T73" fmla="*/ 13 h 584"/>
                    <a:gd name="T74" fmla="*/ 324 w 454"/>
                    <a:gd name="T75" fmla="*/ 35 h 584"/>
                    <a:gd name="T76" fmla="*/ 320 w 454"/>
                    <a:gd name="T77" fmla="*/ 43 h 584"/>
                    <a:gd name="T78" fmla="*/ 307 w 454"/>
                    <a:gd name="T79" fmla="*/ 39 h 584"/>
                    <a:gd name="T80" fmla="*/ 298 w 454"/>
                    <a:gd name="T81" fmla="*/ 26 h 584"/>
                    <a:gd name="T82" fmla="*/ 289 w 454"/>
                    <a:gd name="T83" fmla="*/ 26 h 584"/>
                    <a:gd name="T84" fmla="*/ 281 w 454"/>
                    <a:gd name="T85" fmla="*/ 35 h 584"/>
                    <a:gd name="T86" fmla="*/ 281 w 454"/>
                    <a:gd name="T87" fmla="*/ 52 h 584"/>
                    <a:gd name="T88" fmla="*/ 285 w 454"/>
                    <a:gd name="T89" fmla="*/ 65 h 584"/>
                    <a:gd name="T90" fmla="*/ 285 w 454"/>
                    <a:gd name="T91" fmla="*/ 74 h 584"/>
                    <a:gd name="T92" fmla="*/ 276 w 454"/>
                    <a:gd name="T93" fmla="*/ 78 h 584"/>
                    <a:gd name="T94" fmla="*/ 250 w 454"/>
                    <a:gd name="T95" fmla="*/ 82 h 584"/>
                    <a:gd name="T96" fmla="*/ 246 w 454"/>
                    <a:gd name="T97" fmla="*/ 91 h 584"/>
                    <a:gd name="T98" fmla="*/ 250 w 454"/>
                    <a:gd name="T99" fmla="*/ 108 h 584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454"/>
                    <a:gd name="T151" fmla="*/ 0 h 584"/>
                    <a:gd name="T152" fmla="*/ 454 w 454"/>
                    <a:gd name="T153" fmla="*/ 584 h 584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454" h="584">
                      <a:moveTo>
                        <a:pt x="268" y="130"/>
                      </a:moveTo>
                      <a:lnTo>
                        <a:pt x="272" y="134"/>
                      </a:lnTo>
                      <a:lnTo>
                        <a:pt x="272" y="147"/>
                      </a:lnTo>
                      <a:lnTo>
                        <a:pt x="272" y="160"/>
                      </a:lnTo>
                      <a:lnTo>
                        <a:pt x="263" y="173"/>
                      </a:lnTo>
                      <a:lnTo>
                        <a:pt x="242" y="203"/>
                      </a:lnTo>
                      <a:lnTo>
                        <a:pt x="212" y="238"/>
                      </a:lnTo>
                      <a:lnTo>
                        <a:pt x="138" y="307"/>
                      </a:lnTo>
                      <a:lnTo>
                        <a:pt x="99" y="333"/>
                      </a:lnTo>
                      <a:lnTo>
                        <a:pt x="64" y="355"/>
                      </a:lnTo>
                      <a:lnTo>
                        <a:pt x="51" y="363"/>
                      </a:lnTo>
                      <a:lnTo>
                        <a:pt x="39" y="376"/>
                      </a:lnTo>
                      <a:lnTo>
                        <a:pt x="26" y="389"/>
                      </a:lnTo>
                      <a:lnTo>
                        <a:pt x="17" y="407"/>
                      </a:lnTo>
                      <a:lnTo>
                        <a:pt x="8" y="424"/>
                      </a:lnTo>
                      <a:lnTo>
                        <a:pt x="4" y="446"/>
                      </a:lnTo>
                      <a:lnTo>
                        <a:pt x="0" y="467"/>
                      </a:lnTo>
                      <a:lnTo>
                        <a:pt x="4" y="489"/>
                      </a:lnTo>
                      <a:lnTo>
                        <a:pt x="8" y="506"/>
                      </a:lnTo>
                      <a:lnTo>
                        <a:pt x="17" y="528"/>
                      </a:lnTo>
                      <a:lnTo>
                        <a:pt x="26" y="545"/>
                      </a:lnTo>
                      <a:lnTo>
                        <a:pt x="43" y="558"/>
                      </a:lnTo>
                      <a:lnTo>
                        <a:pt x="64" y="571"/>
                      </a:lnTo>
                      <a:lnTo>
                        <a:pt x="86" y="580"/>
                      </a:lnTo>
                      <a:lnTo>
                        <a:pt x="116" y="584"/>
                      </a:lnTo>
                      <a:lnTo>
                        <a:pt x="151" y="584"/>
                      </a:lnTo>
                      <a:lnTo>
                        <a:pt x="190" y="575"/>
                      </a:lnTo>
                      <a:lnTo>
                        <a:pt x="220" y="562"/>
                      </a:lnTo>
                      <a:lnTo>
                        <a:pt x="250" y="545"/>
                      </a:lnTo>
                      <a:lnTo>
                        <a:pt x="281" y="519"/>
                      </a:lnTo>
                      <a:lnTo>
                        <a:pt x="307" y="489"/>
                      </a:lnTo>
                      <a:lnTo>
                        <a:pt x="328" y="459"/>
                      </a:lnTo>
                      <a:lnTo>
                        <a:pt x="367" y="389"/>
                      </a:lnTo>
                      <a:lnTo>
                        <a:pt x="398" y="320"/>
                      </a:lnTo>
                      <a:lnTo>
                        <a:pt x="415" y="255"/>
                      </a:lnTo>
                      <a:lnTo>
                        <a:pt x="423" y="203"/>
                      </a:lnTo>
                      <a:lnTo>
                        <a:pt x="423" y="173"/>
                      </a:lnTo>
                      <a:lnTo>
                        <a:pt x="419" y="130"/>
                      </a:lnTo>
                      <a:lnTo>
                        <a:pt x="423" y="104"/>
                      </a:lnTo>
                      <a:lnTo>
                        <a:pt x="428" y="91"/>
                      </a:lnTo>
                      <a:lnTo>
                        <a:pt x="432" y="87"/>
                      </a:lnTo>
                      <a:lnTo>
                        <a:pt x="441" y="78"/>
                      </a:lnTo>
                      <a:lnTo>
                        <a:pt x="449" y="74"/>
                      </a:lnTo>
                      <a:lnTo>
                        <a:pt x="449" y="65"/>
                      </a:lnTo>
                      <a:lnTo>
                        <a:pt x="454" y="61"/>
                      </a:lnTo>
                      <a:lnTo>
                        <a:pt x="454" y="56"/>
                      </a:lnTo>
                      <a:lnTo>
                        <a:pt x="449" y="52"/>
                      </a:lnTo>
                      <a:lnTo>
                        <a:pt x="445" y="48"/>
                      </a:lnTo>
                      <a:lnTo>
                        <a:pt x="436" y="52"/>
                      </a:lnTo>
                      <a:lnTo>
                        <a:pt x="423" y="52"/>
                      </a:lnTo>
                      <a:lnTo>
                        <a:pt x="415" y="52"/>
                      </a:lnTo>
                      <a:lnTo>
                        <a:pt x="415" y="48"/>
                      </a:lnTo>
                      <a:lnTo>
                        <a:pt x="415" y="39"/>
                      </a:lnTo>
                      <a:lnTo>
                        <a:pt x="419" y="31"/>
                      </a:lnTo>
                      <a:lnTo>
                        <a:pt x="419" y="22"/>
                      </a:lnTo>
                      <a:lnTo>
                        <a:pt x="415" y="18"/>
                      </a:lnTo>
                      <a:lnTo>
                        <a:pt x="415" y="9"/>
                      </a:lnTo>
                      <a:lnTo>
                        <a:pt x="406" y="9"/>
                      </a:lnTo>
                      <a:lnTo>
                        <a:pt x="402" y="9"/>
                      </a:lnTo>
                      <a:lnTo>
                        <a:pt x="398" y="13"/>
                      </a:lnTo>
                      <a:lnTo>
                        <a:pt x="389" y="22"/>
                      </a:lnTo>
                      <a:lnTo>
                        <a:pt x="380" y="35"/>
                      </a:lnTo>
                      <a:lnTo>
                        <a:pt x="376" y="39"/>
                      </a:lnTo>
                      <a:lnTo>
                        <a:pt x="372" y="39"/>
                      </a:lnTo>
                      <a:lnTo>
                        <a:pt x="367" y="35"/>
                      </a:lnTo>
                      <a:lnTo>
                        <a:pt x="367" y="31"/>
                      </a:lnTo>
                      <a:lnTo>
                        <a:pt x="363" y="18"/>
                      </a:lnTo>
                      <a:lnTo>
                        <a:pt x="363" y="9"/>
                      </a:lnTo>
                      <a:lnTo>
                        <a:pt x="354" y="5"/>
                      </a:lnTo>
                      <a:lnTo>
                        <a:pt x="350" y="0"/>
                      </a:lnTo>
                      <a:lnTo>
                        <a:pt x="341" y="0"/>
                      </a:lnTo>
                      <a:lnTo>
                        <a:pt x="337" y="5"/>
                      </a:lnTo>
                      <a:lnTo>
                        <a:pt x="328" y="9"/>
                      </a:lnTo>
                      <a:lnTo>
                        <a:pt x="328" y="13"/>
                      </a:lnTo>
                      <a:lnTo>
                        <a:pt x="324" y="22"/>
                      </a:lnTo>
                      <a:lnTo>
                        <a:pt x="324" y="35"/>
                      </a:lnTo>
                      <a:lnTo>
                        <a:pt x="324" y="39"/>
                      </a:lnTo>
                      <a:lnTo>
                        <a:pt x="320" y="43"/>
                      </a:lnTo>
                      <a:lnTo>
                        <a:pt x="315" y="43"/>
                      </a:lnTo>
                      <a:lnTo>
                        <a:pt x="307" y="39"/>
                      </a:lnTo>
                      <a:lnTo>
                        <a:pt x="302" y="31"/>
                      </a:lnTo>
                      <a:lnTo>
                        <a:pt x="298" y="26"/>
                      </a:lnTo>
                      <a:lnTo>
                        <a:pt x="294" y="22"/>
                      </a:lnTo>
                      <a:lnTo>
                        <a:pt x="289" y="26"/>
                      </a:lnTo>
                      <a:lnTo>
                        <a:pt x="285" y="31"/>
                      </a:lnTo>
                      <a:lnTo>
                        <a:pt x="281" y="35"/>
                      </a:lnTo>
                      <a:lnTo>
                        <a:pt x="276" y="43"/>
                      </a:lnTo>
                      <a:lnTo>
                        <a:pt x="281" y="52"/>
                      </a:lnTo>
                      <a:lnTo>
                        <a:pt x="281" y="61"/>
                      </a:lnTo>
                      <a:lnTo>
                        <a:pt x="285" y="65"/>
                      </a:lnTo>
                      <a:lnTo>
                        <a:pt x="285" y="69"/>
                      </a:lnTo>
                      <a:lnTo>
                        <a:pt x="285" y="74"/>
                      </a:lnTo>
                      <a:lnTo>
                        <a:pt x="285" y="78"/>
                      </a:lnTo>
                      <a:lnTo>
                        <a:pt x="276" y="78"/>
                      </a:lnTo>
                      <a:lnTo>
                        <a:pt x="263" y="82"/>
                      </a:lnTo>
                      <a:lnTo>
                        <a:pt x="250" y="82"/>
                      </a:lnTo>
                      <a:lnTo>
                        <a:pt x="246" y="87"/>
                      </a:lnTo>
                      <a:lnTo>
                        <a:pt x="246" y="91"/>
                      </a:lnTo>
                      <a:lnTo>
                        <a:pt x="246" y="100"/>
                      </a:lnTo>
                      <a:lnTo>
                        <a:pt x="250" y="108"/>
                      </a:lnTo>
                      <a:lnTo>
                        <a:pt x="268" y="13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5" name="Freeform 87" descr="Wide upward diagonal"/>
                <p:cNvSpPr>
                  <a:spLocks/>
                </p:cNvSpPr>
                <p:nvPr/>
              </p:nvSpPr>
              <p:spPr bwMode="auto">
                <a:xfrm>
                  <a:off x="5353" y="2010"/>
                  <a:ext cx="454" cy="584"/>
                </a:xfrm>
                <a:custGeom>
                  <a:avLst/>
                  <a:gdLst>
                    <a:gd name="T0" fmla="*/ 273 w 454"/>
                    <a:gd name="T1" fmla="*/ 134 h 584"/>
                    <a:gd name="T2" fmla="*/ 273 w 454"/>
                    <a:gd name="T3" fmla="*/ 160 h 584"/>
                    <a:gd name="T4" fmla="*/ 242 w 454"/>
                    <a:gd name="T5" fmla="*/ 203 h 584"/>
                    <a:gd name="T6" fmla="*/ 139 w 454"/>
                    <a:gd name="T7" fmla="*/ 307 h 584"/>
                    <a:gd name="T8" fmla="*/ 65 w 454"/>
                    <a:gd name="T9" fmla="*/ 354 h 584"/>
                    <a:gd name="T10" fmla="*/ 39 w 454"/>
                    <a:gd name="T11" fmla="*/ 376 h 584"/>
                    <a:gd name="T12" fmla="*/ 18 w 454"/>
                    <a:gd name="T13" fmla="*/ 406 h 584"/>
                    <a:gd name="T14" fmla="*/ 5 w 454"/>
                    <a:gd name="T15" fmla="*/ 445 h 584"/>
                    <a:gd name="T16" fmla="*/ 5 w 454"/>
                    <a:gd name="T17" fmla="*/ 489 h 584"/>
                    <a:gd name="T18" fmla="*/ 18 w 454"/>
                    <a:gd name="T19" fmla="*/ 527 h 584"/>
                    <a:gd name="T20" fmla="*/ 44 w 454"/>
                    <a:gd name="T21" fmla="*/ 558 h 584"/>
                    <a:gd name="T22" fmla="*/ 87 w 454"/>
                    <a:gd name="T23" fmla="*/ 579 h 584"/>
                    <a:gd name="T24" fmla="*/ 152 w 454"/>
                    <a:gd name="T25" fmla="*/ 584 h 584"/>
                    <a:gd name="T26" fmla="*/ 221 w 454"/>
                    <a:gd name="T27" fmla="*/ 562 h 584"/>
                    <a:gd name="T28" fmla="*/ 281 w 454"/>
                    <a:gd name="T29" fmla="*/ 519 h 584"/>
                    <a:gd name="T30" fmla="*/ 329 w 454"/>
                    <a:gd name="T31" fmla="*/ 458 h 584"/>
                    <a:gd name="T32" fmla="*/ 398 w 454"/>
                    <a:gd name="T33" fmla="*/ 320 h 584"/>
                    <a:gd name="T34" fmla="*/ 424 w 454"/>
                    <a:gd name="T35" fmla="*/ 203 h 584"/>
                    <a:gd name="T36" fmla="*/ 420 w 454"/>
                    <a:gd name="T37" fmla="*/ 130 h 584"/>
                    <a:gd name="T38" fmla="*/ 428 w 454"/>
                    <a:gd name="T39" fmla="*/ 91 h 584"/>
                    <a:gd name="T40" fmla="*/ 441 w 454"/>
                    <a:gd name="T41" fmla="*/ 78 h 584"/>
                    <a:gd name="T42" fmla="*/ 450 w 454"/>
                    <a:gd name="T43" fmla="*/ 65 h 584"/>
                    <a:gd name="T44" fmla="*/ 454 w 454"/>
                    <a:gd name="T45" fmla="*/ 56 h 584"/>
                    <a:gd name="T46" fmla="*/ 446 w 454"/>
                    <a:gd name="T47" fmla="*/ 47 h 584"/>
                    <a:gd name="T48" fmla="*/ 424 w 454"/>
                    <a:gd name="T49" fmla="*/ 52 h 584"/>
                    <a:gd name="T50" fmla="*/ 416 w 454"/>
                    <a:gd name="T51" fmla="*/ 47 h 584"/>
                    <a:gd name="T52" fmla="*/ 420 w 454"/>
                    <a:gd name="T53" fmla="*/ 30 h 584"/>
                    <a:gd name="T54" fmla="*/ 416 w 454"/>
                    <a:gd name="T55" fmla="*/ 17 h 584"/>
                    <a:gd name="T56" fmla="*/ 407 w 454"/>
                    <a:gd name="T57" fmla="*/ 9 h 584"/>
                    <a:gd name="T58" fmla="*/ 398 w 454"/>
                    <a:gd name="T59" fmla="*/ 13 h 584"/>
                    <a:gd name="T60" fmla="*/ 381 w 454"/>
                    <a:gd name="T61" fmla="*/ 35 h 584"/>
                    <a:gd name="T62" fmla="*/ 372 w 454"/>
                    <a:gd name="T63" fmla="*/ 39 h 584"/>
                    <a:gd name="T64" fmla="*/ 368 w 454"/>
                    <a:gd name="T65" fmla="*/ 30 h 584"/>
                    <a:gd name="T66" fmla="*/ 364 w 454"/>
                    <a:gd name="T67" fmla="*/ 9 h 584"/>
                    <a:gd name="T68" fmla="*/ 351 w 454"/>
                    <a:gd name="T69" fmla="*/ 0 h 584"/>
                    <a:gd name="T70" fmla="*/ 338 w 454"/>
                    <a:gd name="T71" fmla="*/ 4 h 584"/>
                    <a:gd name="T72" fmla="*/ 329 w 454"/>
                    <a:gd name="T73" fmla="*/ 13 h 584"/>
                    <a:gd name="T74" fmla="*/ 325 w 454"/>
                    <a:gd name="T75" fmla="*/ 35 h 584"/>
                    <a:gd name="T76" fmla="*/ 320 w 454"/>
                    <a:gd name="T77" fmla="*/ 43 h 584"/>
                    <a:gd name="T78" fmla="*/ 307 w 454"/>
                    <a:gd name="T79" fmla="*/ 39 h 584"/>
                    <a:gd name="T80" fmla="*/ 299 w 454"/>
                    <a:gd name="T81" fmla="*/ 26 h 584"/>
                    <a:gd name="T82" fmla="*/ 290 w 454"/>
                    <a:gd name="T83" fmla="*/ 26 h 584"/>
                    <a:gd name="T84" fmla="*/ 281 w 454"/>
                    <a:gd name="T85" fmla="*/ 35 h 584"/>
                    <a:gd name="T86" fmla="*/ 281 w 454"/>
                    <a:gd name="T87" fmla="*/ 52 h 584"/>
                    <a:gd name="T88" fmla="*/ 286 w 454"/>
                    <a:gd name="T89" fmla="*/ 65 h 584"/>
                    <a:gd name="T90" fmla="*/ 286 w 454"/>
                    <a:gd name="T91" fmla="*/ 73 h 584"/>
                    <a:gd name="T92" fmla="*/ 277 w 454"/>
                    <a:gd name="T93" fmla="*/ 78 h 584"/>
                    <a:gd name="T94" fmla="*/ 251 w 454"/>
                    <a:gd name="T95" fmla="*/ 82 h 584"/>
                    <a:gd name="T96" fmla="*/ 247 w 454"/>
                    <a:gd name="T97" fmla="*/ 91 h 584"/>
                    <a:gd name="T98" fmla="*/ 251 w 454"/>
                    <a:gd name="T99" fmla="*/ 108 h 584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454"/>
                    <a:gd name="T151" fmla="*/ 0 h 584"/>
                    <a:gd name="T152" fmla="*/ 454 w 454"/>
                    <a:gd name="T153" fmla="*/ 584 h 584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454" h="584">
                      <a:moveTo>
                        <a:pt x="268" y="130"/>
                      </a:moveTo>
                      <a:lnTo>
                        <a:pt x="273" y="134"/>
                      </a:lnTo>
                      <a:lnTo>
                        <a:pt x="273" y="147"/>
                      </a:lnTo>
                      <a:lnTo>
                        <a:pt x="273" y="160"/>
                      </a:lnTo>
                      <a:lnTo>
                        <a:pt x="264" y="173"/>
                      </a:lnTo>
                      <a:lnTo>
                        <a:pt x="242" y="203"/>
                      </a:lnTo>
                      <a:lnTo>
                        <a:pt x="212" y="238"/>
                      </a:lnTo>
                      <a:lnTo>
                        <a:pt x="139" y="307"/>
                      </a:lnTo>
                      <a:lnTo>
                        <a:pt x="100" y="333"/>
                      </a:lnTo>
                      <a:lnTo>
                        <a:pt x="65" y="354"/>
                      </a:lnTo>
                      <a:lnTo>
                        <a:pt x="52" y="363"/>
                      </a:lnTo>
                      <a:lnTo>
                        <a:pt x="39" y="376"/>
                      </a:lnTo>
                      <a:lnTo>
                        <a:pt x="26" y="389"/>
                      </a:lnTo>
                      <a:lnTo>
                        <a:pt x="18" y="406"/>
                      </a:lnTo>
                      <a:lnTo>
                        <a:pt x="9" y="424"/>
                      </a:lnTo>
                      <a:lnTo>
                        <a:pt x="5" y="445"/>
                      </a:lnTo>
                      <a:lnTo>
                        <a:pt x="0" y="467"/>
                      </a:lnTo>
                      <a:lnTo>
                        <a:pt x="5" y="489"/>
                      </a:lnTo>
                      <a:lnTo>
                        <a:pt x="9" y="506"/>
                      </a:lnTo>
                      <a:lnTo>
                        <a:pt x="18" y="527"/>
                      </a:lnTo>
                      <a:lnTo>
                        <a:pt x="26" y="545"/>
                      </a:lnTo>
                      <a:lnTo>
                        <a:pt x="44" y="558"/>
                      </a:lnTo>
                      <a:lnTo>
                        <a:pt x="65" y="571"/>
                      </a:lnTo>
                      <a:lnTo>
                        <a:pt x="87" y="579"/>
                      </a:lnTo>
                      <a:lnTo>
                        <a:pt x="117" y="584"/>
                      </a:lnTo>
                      <a:lnTo>
                        <a:pt x="152" y="584"/>
                      </a:lnTo>
                      <a:lnTo>
                        <a:pt x="191" y="575"/>
                      </a:lnTo>
                      <a:lnTo>
                        <a:pt x="221" y="562"/>
                      </a:lnTo>
                      <a:lnTo>
                        <a:pt x="251" y="545"/>
                      </a:lnTo>
                      <a:lnTo>
                        <a:pt x="281" y="519"/>
                      </a:lnTo>
                      <a:lnTo>
                        <a:pt x="307" y="489"/>
                      </a:lnTo>
                      <a:lnTo>
                        <a:pt x="329" y="458"/>
                      </a:lnTo>
                      <a:lnTo>
                        <a:pt x="368" y="389"/>
                      </a:lnTo>
                      <a:lnTo>
                        <a:pt x="398" y="320"/>
                      </a:lnTo>
                      <a:lnTo>
                        <a:pt x="416" y="255"/>
                      </a:lnTo>
                      <a:lnTo>
                        <a:pt x="424" y="203"/>
                      </a:lnTo>
                      <a:lnTo>
                        <a:pt x="424" y="173"/>
                      </a:lnTo>
                      <a:lnTo>
                        <a:pt x="420" y="130"/>
                      </a:lnTo>
                      <a:lnTo>
                        <a:pt x="424" y="104"/>
                      </a:lnTo>
                      <a:lnTo>
                        <a:pt x="428" y="91"/>
                      </a:lnTo>
                      <a:lnTo>
                        <a:pt x="433" y="86"/>
                      </a:lnTo>
                      <a:lnTo>
                        <a:pt x="441" y="78"/>
                      </a:lnTo>
                      <a:lnTo>
                        <a:pt x="450" y="73"/>
                      </a:lnTo>
                      <a:lnTo>
                        <a:pt x="450" y="65"/>
                      </a:lnTo>
                      <a:lnTo>
                        <a:pt x="454" y="60"/>
                      </a:lnTo>
                      <a:lnTo>
                        <a:pt x="454" y="56"/>
                      </a:lnTo>
                      <a:lnTo>
                        <a:pt x="450" y="52"/>
                      </a:lnTo>
                      <a:lnTo>
                        <a:pt x="446" y="47"/>
                      </a:lnTo>
                      <a:lnTo>
                        <a:pt x="437" y="52"/>
                      </a:lnTo>
                      <a:lnTo>
                        <a:pt x="424" y="52"/>
                      </a:lnTo>
                      <a:lnTo>
                        <a:pt x="416" y="52"/>
                      </a:lnTo>
                      <a:lnTo>
                        <a:pt x="416" y="47"/>
                      </a:lnTo>
                      <a:lnTo>
                        <a:pt x="416" y="39"/>
                      </a:lnTo>
                      <a:lnTo>
                        <a:pt x="420" y="30"/>
                      </a:lnTo>
                      <a:lnTo>
                        <a:pt x="420" y="22"/>
                      </a:lnTo>
                      <a:lnTo>
                        <a:pt x="416" y="17"/>
                      </a:lnTo>
                      <a:lnTo>
                        <a:pt x="416" y="9"/>
                      </a:lnTo>
                      <a:lnTo>
                        <a:pt x="407" y="9"/>
                      </a:lnTo>
                      <a:lnTo>
                        <a:pt x="403" y="9"/>
                      </a:lnTo>
                      <a:lnTo>
                        <a:pt x="398" y="13"/>
                      </a:lnTo>
                      <a:lnTo>
                        <a:pt x="390" y="22"/>
                      </a:lnTo>
                      <a:lnTo>
                        <a:pt x="381" y="35"/>
                      </a:lnTo>
                      <a:lnTo>
                        <a:pt x="377" y="39"/>
                      </a:lnTo>
                      <a:lnTo>
                        <a:pt x="372" y="39"/>
                      </a:lnTo>
                      <a:lnTo>
                        <a:pt x="368" y="35"/>
                      </a:lnTo>
                      <a:lnTo>
                        <a:pt x="368" y="30"/>
                      </a:lnTo>
                      <a:lnTo>
                        <a:pt x="364" y="17"/>
                      </a:lnTo>
                      <a:lnTo>
                        <a:pt x="364" y="9"/>
                      </a:lnTo>
                      <a:lnTo>
                        <a:pt x="355" y="4"/>
                      </a:lnTo>
                      <a:lnTo>
                        <a:pt x="351" y="0"/>
                      </a:lnTo>
                      <a:lnTo>
                        <a:pt x="342" y="0"/>
                      </a:lnTo>
                      <a:lnTo>
                        <a:pt x="338" y="4"/>
                      </a:lnTo>
                      <a:lnTo>
                        <a:pt x="329" y="9"/>
                      </a:lnTo>
                      <a:lnTo>
                        <a:pt x="329" y="13"/>
                      </a:lnTo>
                      <a:lnTo>
                        <a:pt x="325" y="22"/>
                      </a:lnTo>
                      <a:lnTo>
                        <a:pt x="325" y="35"/>
                      </a:lnTo>
                      <a:lnTo>
                        <a:pt x="325" y="39"/>
                      </a:lnTo>
                      <a:lnTo>
                        <a:pt x="320" y="43"/>
                      </a:lnTo>
                      <a:lnTo>
                        <a:pt x="316" y="43"/>
                      </a:lnTo>
                      <a:lnTo>
                        <a:pt x="307" y="39"/>
                      </a:lnTo>
                      <a:lnTo>
                        <a:pt x="303" y="30"/>
                      </a:lnTo>
                      <a:lnTo>
                        <a:pt x="299" y="26"/>
                      </a:lnTo>
                      <a:lnTo>
                        <a:pt x="294" y="22"/>
                      </a:lnTo>
                      <a:lnTo>
                        <a:pt x="290" y="26"/>
                      </a:lnTo>
                      <a:lnTo>
                        <a:pt x="286" y="30"/>
                      </a:lnTo>
                      <a:lnTo>
                        <a:pt x="281" y="35"/>
                      </a:lnTo>
                      <a:lnTo>
                        <a:pt x="277" y="43"/>
                      </a:lnTo>
                      <a:lnTo>
                        <a:pt x="281" y="52"/>
                      </a:lnTo>
                      <a:lnTo>
                        <a:pt x="281" y="60"/>
                      </a:lnTo>
                      <a:lnTo>
                        <a:pt x="286" y="65"/>
                      </a:lnTo>
                      <a:lnTo>
                        <a:pt x="286" y="69"/>
                      </a:lnTo>
                      <a:lnTo>
                        <a:pt x="286" y="73"/>
                      </a:lnTo>
                      <a:lnTo>
                        <a:pt x="286" y="78"/>
                      </a:lnTo>
                      <a:lnTo>
                        <a:pt x="277" y="78"/>
                      </a:lnTo>
                      <a:lnTo>
                        <a:pt x="264" y="82"/>
                      </a:lnTo>
                      <a:lnTo>
                        <a:pt x="251" y="82"/>
                      </a:lnTo>
                      <a:lnTo>
                        <a:pt x="247" y="86"/>
                      </a:lnTo>
                      <a:lnTo>
                        <a:pt x="247" y="91"/>
                      </a:lnTo>
                      <a:lnTo>
                        <a:pt x="247" y="99"/>
                      </a:lnTo>
                      <a:lnTo>
                        <a:pt x="251" y="108"/>
                      </a:lnTo>
                      <a:lnTo>
                        <a:pt x="268" y="130"/>
                      </a:lnTo>
                      <a:close/>
                    </a:path>
                  </a:pathLst>
                </a:custGeom>
                <a:pattFill prst="wdUpDiag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6" name="Freeform 88" descr="Dark horizontal"/>
                <p:cNvSpPr>
                  <a:spLocks/>
                </p:cNvSpPr>
                <p:nvPr/>
              </p:nvSpPr>
              <p:spPr bwMode="auto">
                <a:xfrm>
                  <a:off x="5037" y="2291"/>
                  <a:ext cx="978" cy="553"/>
                </a:xfrm>
                <a:custGeom>
                  <a:avLst/>
                  <a:gdLst>
                    <a:gd name="T0" fmla="*/ 472 w 978"/>
                    <a:gd name="T1" fmla="*/ 0 h 553"/>
                    <a:gd name="T2" fmla="*/ 411 w 978"/>
                    <a:gd name="T3" fmla="*/ 4 h 553"/>
                    <a:gd name="T4" fmla="*/ 338 w 978"/>
                    <a:gd name="T5" fmla="*/ 17 h 553"/>
                    <a:gd name="T6" fmla="*/ 264 w 978"/>
                    <a:gd name="T7" fmla="*/ 39 h 553"/>
                    <a:gd name="T8" fmla="*/ 191 w 978"/>
                    <a:gd name="T9" fmla="*/ 69 h 553"/>
                    <a:gd name="T10" fmla="*/ 122 w 978"/>
                    <a:gd name="T11" fmla="*/ 104 h 553"/>
                    <a:gd name="T12" fmla="*/ 91 w 978"/>
                    <a:gd name="T13" fmla="*/ 125 h 553"/>
                    <a:gd name="T14" fmla="*/ 65 w 978"/>
                    <a:gd name="T15" fmla="*/ 147 h 553"/>
                    <a:gd name="T16" fmla="*/ 39 w 978"/>
                    <a:gd name="T17" fmla="*/ 173 h 553"/>
                    <a:gd name="T18" fmla="*/ 22 w 978"/>
                    <a:gd name="T19" fmla="*/ 203 h 553"/>
                    <a:gd name="T20" fmla="*/ 9 w 978"/>
                    <a:gd name="T21" fmla="*/ 229 h 553"/>
                    <a:gd name="T22" fmla="*/ 0 w 978"/>
                    <a:gd name="T23" fmla="*/ 264 h 553"/>
                    <a:gd name="T24" fmla="*/ 0 w 978"/>
                    <a:gd name="T25" fmla="*/ 294 h 553"/>
                    <a:gd name="T26" fmla="*/ 0 w 978"/>
                    <a:gd name="T27" fmla="*/ 324 h 553"/>
                    <a:gd name="T28" fmla="*/ 5 w 978"/>
                    <a:gd name="T29" fmla="*/ 350 h 553"/>
                    <a:gd name="T30" fmla="*/ 18 w 978"/>
                    <a:gd name="T31" fmla="*/ 380 h 553"/>
                    <a:gd name="T32" fmla="*/ 31 w 978"/>
                    <a:gd name="T33" fmla="*/ 402 h 553"/>
                    <a:gd name="T34" fmla="*/ 48 w 978"/>
                    <a:gd name="T35" fmla="*/ 428 h 553"/>
                    <a:gd name="T36" fmla="*/ 65 w 978"/>
                    <a:gd name="T37" fmla="*/ 450 h 553"/>
                    <a:gd name="T38" fmla="*/ 91 w 978"/>
                    <a:gd name="T39" fmla="*/ 467 h 553"/>
                    <a:gd name="T40" fmla="*/ 139 w 978"/>
                    <a:gd name="T41" fmla="*/ 502 h 553"/>
                    <a:gd name="T42" fmla="*/ 199 w 978"/>
                    <a:gd name="T43" fmla="*/ 527 h 553"/>
                    <a:gd name="T44" fmla="*/ 264 w 978"/>
                    <a:gd name="T45" fmla="*/ 545 h 553"/>
                    <a:gd name="T46" fmla="*/ 329 w 978"/>
                    <a:gd name="T47" fmla="*/ 553 h 553"/>
                    <a:gd name="T48" fmla="*/ 381 w 978"/>
                    <a:gd name="T49" fmla="*/ 549 h 553"/>
                    <a:gd name="T50" fmla="*/ 424 w 978"/>
                    <a:gd name="T51" fmla="*/ 545 h 553"/>
                    <a:gd name="T52" fmla="*/ 455 w 978"/>
                    <a:gd name="T53" fmla="*/ 532 h 553"/>
                    <a:gd name="T54" fmla="*/ 463 w 978"/>
                    <a:gd name="T55" fmla="*/ 527 h 553"/>
                    <a:gd name="T56" fmla="*/ 468 w 978"/>
                    <a:gd name="T57" fmla="*/ 523 h 553"/>
                    <a:gd name="T58" fmla="*/ 489 w 978"/>
                    <a:gd name="T59" fmla="*/ 527 h 553"/>
                    <a:gd name="T60" fmla="*/ 524 w 978"/>
                    <a:gd name="T61" fmla="*/ 532 h 553"/>
                    <a:gd name="T62" fmla="*/ 567 w 978"/>
                    <a:gd name="T63" fmla="*/ 532 h 553"/>
                    <a:gd name="T64" fmla="*/ 610 w 978"/>
                    <a:gd name="T65" fmla="*/ 527 h 553"/>
                    <a:gd name="T66" fmla="*/ 654 w 978"/>
                    <a:gd name="T67" fmla="*/ 514 h 553"/>
                    <a:gd name="T68" fmla="*/ 693 w 978"/>
                    <a:gd name="T69" fmla="*/ 502 h 553"/>
                    <a:gd name="T70" fmla="*/ 710 w 978"/>
                    <a:gd name="T71" fmla="*/ 489 h 553"/>
                    <a:gd name="T72" fmla="*/ 723 w 978"/>
                    <a:gd name="T73" fmla="*/ 476 h 553"/>
                    <a:gd name="T74" fmla="*/ 736 w 978"/>
                    <a:gd name="T75" fmla="*/ 463 h 553"/>
                    <a:gd name="T76" fmla="*/ 740 w 978"/>
                    <a:gd name="T77" fmla="*/ 445 h 553"/>
                    <a:gd name="T78" fmla="*/ 753 w 978"/>
                    <a:gd name="T79" fmla="*/ 450 h 553"/>
                    <a:gd name="T80" fmla="*/ 766 w 978"/>
                    <a:gd name="T81" fmla="*/ 454 h 553"/>
                    <a:gd name="T82" fmla="*/ 783 w 978"/>
                    <a:gd name="T83" fmla="*/ 458 h 553"/>
                    <a:gd name="T84" fmla="*/ 801 w 978"/>
                    <a:gd name="T85" fmla="*/ 458 h 553"/>
                    <a:gd name="T86" fmla="*/ 840 w 978"/>
                    <a:gd name="T87" fmla="*/ 450 h 553"/>
                    <a:gd name="T88" fmla="*/ 883 w 978"/>
                    <a:gd name="T89" fmla="*/ 432 h 553"/>
                    <a:gd name="T90" fmla="*/ 922 w 978"/>
                    <a:gd name="T91" fmla="*/ 411 h 553"/>
                    <a:gd name="T92" fmla="*/ 939 w 978"/>
                    <a:gd name="T93" fmla="*/ 393 h 553"/>
                    <a:gd name="T94" fmla="*/ 952 w 978"/>
                    <a:gd name="T95" fmla="*/ 376 h 553"/>
                    <a:gd name="T96" fmla="*/ 965 w 978"/>
                    <a:gd name="T97" fmla="*/ 355 h 553"/>
                    <a:gd name="T98" fmla="*/ 974 w 978"/>
                    <a:gd name="T99" fmla="*/ 333 h 553"/>
                    <a:gd name="T100" fmla="*/ 978 w 978"/>
                    <a:gd name="T101" fmla="*/ 311 h 553"/>
                    <a:gd name="T102" fmla="*/ 978 w 978"/>
                    <a:gd name="T103" fmla="*/ 285 h 553"/>
                    <a:gd name="T104" fmla="*/ 974 w 978"/>
                    <a:gd name="T105" fmla="*/ 259 h 553"/>
                    <a:gd name="T106" fmla="*/ 965 w 978"/>
                    <a:gd name="T107" fmla="*/ 233 h 553"/>
                    <a:gd name="T108" fmla="*/ 956 w 978"/>
                    <a:gd name="T109" fmla="*/ 203 h 553"/>
                    <a:gd name="T110" fmla="*/ 939 w 978"/>
                    <a:gd name="T111" fmla="*/ 177 h 553"/>
                    <a:gd name="T112" fmla="*/ 918 w 978"/>
                    <a:gd name="T113" fmla="*/ 151 h 553"/>
                    <a:gd name="T114" fmla="*/ 892 w 978"/>
                    <a:gd name="T115" fmla="*/ 130 h 553"/>
                    <a:gd name="T116" fmla="*/ 835 w 978"/>
                    <a:gd name="T117" fmla="*/ 82 h 553"/>
                    <a:gd name="T118" fmla="*/ 762 w 978"/>
                    <a:gd name="T119" fmla="*/ 48 h 553"/>
                    <a:gd name="T120" fmla="*/ 675 w 978"/>
                    <a:gd name="T121" fmla="*/ 17 h 553"/>
                    <a:gd name="T122" fmla="*/ 580 w 978"/>
                    <a:gd name="T123" fmla="*/ 0 h 553"/>
                    <a:gd name="T124" fmla="*/ 472 w 978"/>
                    <a:gd name="T125" fmla="*/ 0 h 553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978"/>
                    <a:gd name="T190" fmla="*/ 0 h 553"/>
                    <a:gd name="T191" fmla="*/ 978 w 978"/>
                    <a:gd name="T192" fmla="*/ 553 h 553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978" h="553">
                      <a:moveTo>
                        <a:pt x="472" y="0"/>
                      </a:moveTo>
                      <a:lnTo>
                        <a:pt x="411" y="4"/>
                      </a:lnTo>
                      <a:lnTo>
                        <a:pt x="338" y="17"/>
                      </a:lnTo>
                      <a:lnTo>
                        <a:pt x="264" y="39"/>
                      </a:lnTo>
                      <a:lnTo>
                        <a:pt x="191" y="69"/>
                      </a:lnTo>
                      <a:lnTo>
                        <a:pt x="122" y="104"/>
                      </a:lnTo>
                      <a:lnTo>
                        <a:pt x="91" y="125"/>
                      </a:lnTo>
                      <a:lnTo>
                        <a:pt x="65" y="147"/>
                      </a:lnTo>
                      <a:lnTo>
                        <a:pt x="39" y="173"/>
                      </a:lnTo>
                      <a:lnTo>
                        <a:pt x="22" y="203"/>
                      </a:lnTo>
                      <a:lnTo>
                        <a:pt x="9" y="229"/>
                      </a:lnTo>
                      <a:lnTo>
                        <a:pt x="0" y="264"/>
                      </a:lnTo>
                      <a:lnTo>
                        <a:pt x="0" y="294"/>
                      </a:lnTo>
                      <a:lnTo>
                        <a:pt x="0" y="324"/>
                      </a:lnTo>
                      <a:lnTo>
                        <a:pt x="5" y="350"/>
                      </a:lnTo>
                      <a:lnTo>
                        <a:pt x="18" y="380"/>
                      </a:lnTo>
                      <a:lnTo>
                        <a:pt x="31" y="402"/>
                      </a:lnTo>
                      <a:lnTo>
                        <a:pt x="48" y="428"/>
                      </a:lnTo>
                      <a:lnTo>
                        <a:pt x="65" y="450"/>
                      </a:lnTo>
                      <a:lnTo>
                        <a:pt x="91" y="467"/>
                      </a:lnTo>
                      <a:lnTo>
                        <a:pt x="139" y="502"/>
                      </a:lnTo>
                      <a:lnTo>
                        <a:pt x="199" y="527"/>
                      </a:lnTo>
                      <a:lnTo>
                        <a:pt x="264" y="545"/>
                      </a:lnTo>
                      <a:lnTo>
                        <a:pt x="329" y="553"/>
                      </a:lnTo>
                      <a:lnTo>
                        <a:pt x="381" y="549"/>
                      </a:lnTo>
                      <a:lnTo>
                        <a:pt x="424" y="545"/>
                      </a:lnTo>
                      <a:lnTo>
                        <a:pt x="455" y="532"/>
                      </a:lnTo>
                      <a:lnTo>
                        <a:pt x="463" y="527"/>
                      </a:lnTo>
                      <a:lnTo>
                        <a:pt x="468" y="523"/>
                      </a:lnTo>
                      <a:lnTo>
                        <a:pt x="489" y="527"/>
                      </a:lnTo>
                      <a:lnTo>
                        <a:pt x="524" y="532"/>
                      </a:lnTo>
                      <a:lnTo>
                        <a:pt x="567" y="532"/>
                      </a:lnTo>
                      <a:lnTo>
                        <a:pt x="610" y="527"/>
                      </a:lnTo>
                      <a:lnTo>
                        <a:pt x="654" y="514"/>
                      </a:lnTo>
                      <a:lnTo>
                        <a:pt x="693" y="502"/>
                      </a:lnTo>
                      <a:lnTo>
                        <a:pt x="710" y="489"/>
                      </a:lnTo>
                      <a:lnTo>
                        <a:pt x="723" y="476"/>
                      </a:lnTo>
                      <a:lnTo>
                        <a:pt x="736" y="463"/>
                      </a:lnTo>
                      <a:lnTo>
                        <a:pt x="740" y="445"/>
                      </a:lnTo>
                      <a:lnTo>
                        <a:pt x="753" y="450"/>
                      </a:lnTo>
                      <a:lnTo>
                        <a:pt x="766" y="454"/>
                      </a:lnTo>
                      <a:lnTo>
                        <a:pt x="783" y="458"/>
                      </a:lnTo>
                      <a:lnTo>
                        <a:pt x="801" y="458"/>
                      </a:lnTo>
                      <a:lnTo>
                        <a:pt x="840" y="450"/>
                      </a:lnTo>
                      <a:lnTo>
                        <a:pt x="883" y="432"/>
                      </a:lnTo>
                      <a:lnTo>
                        <a:pt x="922" y="411"/>
                      </a:lnTo>
                      <a:lnTo>
                        <a:pt x="939" y="393"/>
                      </a:lnTo>
                      <a:lnTo>
                        <a:pt x="952" y="376"/>
                      </a:lnTo>
                      <a:lnTo>
                        <a:pt x="965" y="355"/>
                      </a:lnTo>
                      <a:lnTo>
                        <a:pt x="974" y="333"/>
                      </a:lnTo>
                      <a:lnTo>
                        <a:pt x="978" y="311"/>
                      </a:lnTo>
                      <a:lnTo>
                        <a:pt x="978" y="285"/>
                      </a:lnTo>
                      <a:lnTo>
                        <a:pt x="974" y="259"/>
                      </a:lnTo>
                      <a:lnTo>
                        <a:pt x="965" y="233"/>
                      </a:lnTo>
                      <a:lnTo>
                        <a:pt x="956" y="203"/>
                      </a:lnTo>
                      <a:lnTo>
                        <a:pt x="939" y="177"/>
                      </a:lnTo>
                      <a:lnTo>
                        <a:pt x="918" y="151"/>
                      </a:lnTo>
                      <a:lnTo>
                        <a:pt x="892" y="130"/>
                      </a:lnTo>
                      <a:lnTo>
                        <a:pt x="835" y="82"/>
                      </a:lnTo>
                      <a:lnTo>
                        <a:pt x="762" y="48"/>
                      </a:lnTo>
                      <a:lnTo>
                        <a:pt x="675" y="17"/>
                      </a:lnTo>
                      <a:lnTo>
                        <a:pt x="580" y="0"/>
                      </a:lnTo>
                      <a:lnTo>
                        <a:pt x="472" y="0"/>
                      </a:lnTo>
                      <a:close/>
                    </a:path>
                  </a:pathLst>
                </a:custGeom>
                <a:pattFill prst="dkHorz">
                  <a:fgClr>
                    <a:schemeClr val="accent1"/>
                  </a:fgClr>
                  <a:bgClr>
                    <a:schemeClr val="accent2"/>
                  </a:bgClr>
                </a:patt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7" name="Freeform 89"/>
                <p:cNvSpPr>
                  <a:spLocks/>
                </p:cNvSpPr>
                <p:nvPr/>
              </p:nvSpPr>
              <p:spPr bwMode="auto">
                <a:xfrm>
                  <a:off x="5033" y="2287"/>
                  <a:ext cx="978" cy="553"/>
                </a:xfrm>
                <a:custGeom>
                  <a:avLst/>
                  <a:gdLst>
                    <a:gd name="T0" fmla="*/ 472 w 978"/>
                    <a:gd name="T1" fmla="*/ 0 h 553"/>
                    <a:gd name="T2" fmla="*/ 411 w 978"/>
                    <a:gd name="T3" fmla="*/ 4 h 553"/>
                    <a:gd name="T4" fmla="*/ 338 w 978"/>
                    <a:gd name="T5" fmla="*/ 17 h 553"/>
                    <a:gd name="T6" fmla="*/ 264 w 978"/>
                    <a:gd name="T7" fmla="*/ 39 h 553"/>
                    <a:gd name="T8" fmla="*/ 190 w 978"/>
                    <a:gd name="T9" fmla="*/ 69 h 553"/>
                    <a:gd name="T10" fmla="*/ 121 w 978"/>
                    <a:gd name="T11" fmla="*/ 103 h 553"/>
                    <a:gd name="T12" fmla="*/ 91 w 978"/>
                    <a:gd name="T13" fmla="*/ 125 h 553"/>
                    <a:gd name="T14" fmla="*/ 65 w 978"/>
                    <a:gd name="T15" fmla="*/ 147 h 553"/>
                    <a:gd name="T16" fmla="*/ 39 w 978"/>
                    <a:gd name="T17" fmla="*/ 173 h 553"/>
                    <a:gd name="T18" fmla="*/ 22 w 978"/>
                    <a:gd name="T19" fmla="*/ 203 h 553"/>
                    <a:gd name="T20" fmla="*/ 9 w 978"/>
                    <a:gd name="T21" fmla="*/ 229 h 553"/>
                    <a:gd name="T22" fmla="*/ 0 w 978"/>
                    <a:gd name="T23" fmla="*/ 263 h 553"/>
                    <a:gd name="T24" fmla="*/ 0 w 978"/>
                    <a:gd name="T25" fmla="*/ 294 h 553"/>
                    <a:gd name="T26" fmla="*/ 0 w 978"/>
                    <a:gd name="T27" fmla="*/ 324 h 553"/>
                    <a:gd name="T28" fmla="*/ 4 w 978"/>
                    <a:gd name="T29" fmla="*/ 350 h 553"/>
                    <a:gd name="T30" fmla="*/ 17 w 978"/>
                    <a:gd name="T31" fmla="*/ 380 h 553"/>
                    <a:gd name="T32" fmla="*/ 30 w 978"/>
                    <a:gd name="T33" fmla="*/ 402 h 553"/>
                    <a:gd name="T34" fmla="*/ 48 w 978"/>
                    <a:gd name="T35" fmla="*/ 428 h 553"/>
                    <a:gd name="T36" fmla="*/ 65 w 978"/>
                    <a:gd name="T37" fmla="*/ 449 h 553"/>
                    <a:gd name="T38" fmla="*/ 91 w 978"/>
                    <a:gd name="T39" fmla="*/ 467 h 553"/>
                    <a:gd name="T40" fmla="*/ 139 w 978"/>
                    <a:gd name="T41" fmla="*/ 501 h 553"/>
                    <a:gd name="T42" fmla="*/ 199 w 978"/>
                    <a:gd name="T43" fmla="*/ 527 h 553"/>
                    <a:gd name="T44" fmla="*/ 264 w 978"/>
                    <a:gd name="T45" fmla="*/ 544 h 553"/>
                    <a:gd name="T46" fmla="*/ 329 w 978"/>
                    <a:gd name="T47" fmla="*/ 553 h 553"/>
                    <a:gd name="T48" fmla="*/ 381 w 978"/>
                    <a:gd name="T49" fmla="*/ 549 h 553"/>
                    <a:gd name="T50" fmla="*/ 424 w 978"/>
                    <a:gd name="T51" fmla="*/ 544 h 553"/>
                    <a:gd name="T52" fmla="*/ 454 w 978"/>
                    <a:gd name="T53" fmla="*/ 531 h 553"/>
                    <a:gd name="T54" fmla="*/ 463 w 978"/>
                    <a:gd name="T55" fmla="*/ 527 h 553"/>
                    <a:gd name="T56" fmla="*/ 467 w 978"/>
                    <a:gd name="T57" fmla="*/ 523 h 553"/>
                    <a:gd name="T58" fmla="*/ 489 w 978"/>
                    <a:gd name="T59" fmla="*/ 527 h 553"/>
                    <a:gd name="T60" fmla="*/ 524 w 978"/>
                    <a:gd name="T61" fmla="*/ 531 h 553"/>
                    <a:gd name="T62" fmla="*/ 567 w 978"/>
                    <a:gd name="T63" fmla="*/ 531 h 553"/>
                    <a:gd name="T64" fmla="*/ 610 w 978"/>
                    <a:gd name="T65" fmla="*/ 527 h 553"/>
                    <a:gd name="T66" fmla="*/ 653 w 978"/>
                    <a:gd name="T67" fmla="*/ 514 h 553"/>
                    <a:gd name="T68" fmla="*/ 692 w 978"/>
                    <a:gd name="T69" fmla="*/ 501 h 553"/>
                    <a:gd name="T70" fmla="*/ 710 w 978"/>
                    <a:gd name="T71" fmla="*/ 488 h 553"/>
                    <a:gd name="T72" fmla="*/ 723 w 978"/>
                    <a:gd name="T73" fmla="*/ 475 h 553"/>
                    <a:gd name="T74" fmla="*/ 736 w 978"/>
                    <a:gd name="T75" fmla="*/ 462 h 553"/>
                    <a:gd name="T76" fmla="*/ 740 w 978"/>
                    <a:gd name="T77" fmla="*/ 445 h 553"/>
                    <a:gd name="T78" fmla="*/ 753 w 978"/>
                    <a:gd name="T79" fmla="*/ 449 h 553"/>
                    <a:gd name="T80" fmla="*/ 766 w 978"/>
                    <a:gd name="T81" fmla="*/ 454 h 553"/>
                    <a:gd name="T82" fmla="*/ 783 w 978"/>
                    <a:gd name="T83" fmla="*/ 458 h 553"/>
                    <a:gd name="T84" fmla="*/ 800 w 978"/>
                    <a:gd name="T85" fmla="*/ 458 h 553"/>
                    <a:gd name="T86" fmla="*/ 839 w 978"/>
                    <a:gd name="T87" fmla="*/ 449 h 553"/>
                    <a:gd name="T88" fmla="*/ 883 w 978"/>
                    <a:gd name="T89" fmla="*/ 432 h 553"/>
                    <a:gd name="T90" fmla="*/ 922 w 978"/>
                    <a:gd name="T91" fmla="*/ 410 h 553"/>
                    <a:gd name="T92" fmla="*/ 939 w 978"/>
                    <a:gd name="T93" fmla="*/ 393 h 553"/>
                    <a:gd name="T94" fmla="*/ 952 w 978"/>
                    <a:gd name="T95" fmla="*/ 376 h 553"/>
                    <a:gd name="T96" fmla="*/ 965 w 978"/>
                    <a:gd name="T97" fmla="*/ 354 h 553"/>
                    <a:gd name="T98" fmla="*/ 973 w 978"/>
                    <a:gd name="T99" fmla="*/ 333 h 553"/>
                    <a:gd name="T100" fmla="*/ 978 w 978"/>
                    <a:gd name="T101" fmla="*/ 311 h 553"/>
                    <a:gd name="T102" fmla="*/ 978 w 978"/>
                    <a:gd name="T103" fmla="*/ 285 h 553"/>
                    <a:gd name="T104" fmla="*/ 973 w 978"/>
                    <a:gd name="T105" fmla="*/ 259 h 553"/>
                    <a:gd name="T106" fmla="*/ 965 w 978"/>
                    <a:gd name="T107" fmla="*/ 233 h 553"/>
                    <a:gd name="T108" fmla="*/ 956 w 978"/>
                    <a:gd name="T109" fmla="*/ 203 h 553"/>
                    <a:gd name="T110" fmla="*/ 939 w 978"/>
                    <a:gd name="T111" fmla="*/ 177 h 553"/>
                    <a:gd name="T112" fmla="*/ 917 w 978"/>
                    <a:gd name="T113" fmla="*/ 151 h 553"/>
                    <a:gd name="T114" fmla="*/ 891 w 978"/>
                    <a:gd name="T115" fmla="*/ 129 h 553"/>
                    <a:gd name="T116" fmla="*/ 835 w 978"/>
                    <a:gd name="T117" fmla="*/ 82 h 553"/>
                    <a:gd name="T118" fmla="*/ 761 w 978"/>
                    <a:gd name="T119" fmla="*/ 47 h 553"/>
                    <a:gd name="T120" fmla="*/ 675 w 978"/>
                    <a:gd name="T121" fmla="*/ 17 h 553"/>
                    <a:gd name="T122" fmla="*/ 580 w 978"/>
                    <a:gd name="T123" fmla="*/ 0 h 553"/>
                    <a:gd name="T124" fmla="*/ 472 w 978"/>
                    <a:gd name="T125" fmla="*/ 0 h 553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978"/>
                    <a:gd name="T190" fmla="*/ 0 h 553"/>
                    <a:gd name="T191" fmla="*/ 978 w 978"/>
                    <a:gd name="T192" fmla="*/ 553 h 553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978" h="553">
                      <a:moveTo>
                        <a:pt x="472" y="0"/>
                      </a:moveTo>
                      <a:lnTo>
                        <a:pt x="411" y="4"/>
                      </a:lnTo>
                      <a:lnTo>
                        <a:pt x="338" y="17"/>
                      </a:lnTo>
                      <a:lnTo>
                        <a:pt x="264" y="39"/>
                      </a:lnTo>
                      <a:lnTo>
                        <a:pt x="190" y="69"/>
                      </a:lnTo>
                      <a:lnTo>
                        <a:pt x="121" y="103"/>
                      </a:lnTo>
                      <a:lnTo>
                        <a:pt x="91" y="125"/>
                      </a:lnTo>
                      <a:lnTo>
                        <a:pt x="65" y="147"/>
                      </a:lnTo>
                      <a:lnTo>
                        <a:pt x="39" y="173"/>
                      </a:lnTo>
                      <a:lnTo>
                        <a:pt x="22" y="203"/>
                      </a:lnTo>
                      <a:lnTo>
                        <a:pt x="9" y="229"/>
                      </a:lnTo>
                      <a:lnTo>
                        <a:pt x="0" y="263"/>
                      </a:lnTo>
                      <a:lnTo>
                        <a:pt x="0" y="294"/>
                      </a:lnTo>
                      <a:lnTo>
                        <a:pt x="0" y="324"/>
                      </a:lnTo>
                      <a:lnTo>
                        <a:pt x="4" y="350"/>
                      </a:lnTo>
                      <a:lnTo>
                        <a:pt x="17" y="380"/>
                      </a:lnTo>
                      <a:lnTo>
                        <a:pt x="30" y="402"/>
                      </a:lnTo>
                      <a:lnTo>
                        <a:pt x="48" y="428"/>
                      </a:lnTo>
                      <a:lnTo>
                        <a:pt x="65" y="449"/>
                      </a:lnTo>
                      <a:lnTo>
                        <a:pt x="91" y="467"/>
                      </a:lnTo>
                      <a:lnTo>
                        <a:pt x="139" y="501"/>
                      </a:lnTo>
                      <a:lnTo>
                        <a:pt x="199" y="527"/>
                      </a:lnTo>
                      <a:lnTo>
                        <a:pt x="264" y="544"/>
                      </a:lnTo>
                      <a:lnTo>
                        <a:pt x="329" y="553"/>
                      </a:lnTo>
                      <a:lnTo>
                        <a:pt x="381" y="549"/>
                      </a:lnTo>
                      <a:lnTo>
                        <a:pt x="424" y="544"/>
                      </a:lnTo>
                      <a:lnTo>
                        <a:pt x="454" y="531"/>
                      </a:lnTo>
                      <a:lnTo>
                        <a:pt x="463" y="527"/>
                      </a:lnTo>
                      <a:lnTo>
                        <a:pt x="467" y="523"/>
                      </a:lnTo>
                      <a:lnTo>
                        <a:pt x="489" y="527"/>
                      </a:lnTo>
                      <a:lnTo>
                        <a:pt x="524" y="531"/>
                      </a:lnTo>
                      <a:lnTo>
                        <a:pt x="567" y="531"/>
                      </a:lnTo>
                      <a:lnTo>
                        <a:pt x="610" y="527"/>
                      </a:lnTo>
                      <a:lnTo>
                        <a:pt x="653" y="514"/>
                      </a:lnTo>
                      <a:lnTo>
                        <a:pt x="692" y="501"/>
                      </a:lnTo>
                      <a:lnTo>
                        <a:pt x="710" y="488"/>
                      </a:lnTo>
                      <a:lnTo>
                        <a:pt x="723" y="475"/>
                      </a:lnTo>
                      <a:lnTo>
                        <a:pt x="736" y="462"/>
                      </a:lnTo>
                      <a:lnTo>
                        <a:pt x="740" y="445"/>
                      </a:lnTo>
                      <a:lnTo>
                        <a:pt x="753" y="449"/>
                      </a:lnTo>
                      <a:lnTo>
                        <a:pt x="766" y="454"/>
                      </a:lnTo>
                      <a:lnTo>
                        <a:pt x="783" y="458"/>
                      </a:lnTo>
                      <a:lnTo>
                        <a:pt x="800" y="458"/>
                      </a:lnTo>
                      <a:lnTo>
                        <a:pt x="839" y="449"/>
                      </a:lnTo>
                      <a:lnTo>
                        <a:pt x="883" y="432"/>
                      </a:lnTo>
                      <a:lnTo>
                        <a:pt x="922" y="410"/>
                      </a:lnTo>
                      <a:lnTo>
                        <a:pt x="939" y="393"/>
                      </a:lnTo>
                      <a:lnTo>
                        <a:pt x="952" y="376"/>
                      </a:lnTo>
                      <a:lnTo>
                        <a:pt x="965" y="354"/>
                      </a:lnTo>
                      <a:lnTo>
                        <a:pt x="973" y="333"/>
                      </a:lnTo>
                      <a:lnTo>
                        <a:pt x="978" y="311"/>
                      </a:lnTo>
                      <a:lnTo>
                        <a:pt x="978" y="285"/>
                      </a:lnTo>
                      <a:lnTo>
                        <a:pt x="973" y="259"/>
                      </a:lnTo>
                      <a:lnTo>
                        <a:pt x="965" y="233"/>
                      </a:lnTo>
                      <a:lnTo>
                        <a:pt x="956" y="203"/>
                      </a:lnTo>
                      <a:lnTo>
                        <a:pt x="939" y="177"/>
                      </a:lnTo>
                      <a:lnTo>
                        <a:pt x="917" y="151"/>
                      </a:lnTo>
                      <a:lnTo>
                        <a:pt x="891" y="129"/>
                      </a:lnTo>
                      <a:lnTo>
                        <a:pt x="835" y="82"/>
                      </a:lnTo>
                      <a:lnTo>
                        <a:pt x="761" y="47"/>
                      </a:lnTo>
                      <a:lnTo>
                        <a:pt x="675" y="17"/>
                      </a:lnTo>
                      <a:lnTo>
                        <a:pt x="580" y="0"/>
                      </a:lnTo>
                      <a:lnTo>
                        <a:pt x="472" y="0"/>
                      </a:lnTo>
                      <a:close/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8" name="Freeform 90"/>
                <p:cNvSpPr>
                  <a:spLocks/>
                </p:cNvSpPr>
                <p:nvPr/>
              </p:nvSpPr>
              <p:spPr bwMode="auto">
                <a:xfrm>
                  <a:off x="5375" y="2300"/>
                  <a:ext cx="662" cy="540"/>
                </a:xfrm>
                <a:custGeom>
                  <a:avLst/>
                  <a:gdLst>
                    <a:gd name="T0" fmla="*/ 216 w 662"/>
                    <a:gd name="T1" fmla="*/ 4 h 540"/>
                    <a:gd name="T2" fmla="*/ 182 w 662"/>
                    <a:gd name="T3" fmla="*/ 13 h 540"/>
                    <a:gd name="T4" fmla="*/ 147 w 662"/>
                    <a:gd name="T5" fmla="*/ 30 h 540"/>
                    <a:gd name="T6" fmla="*/ 108 w 662"/>
                    <a:gd name="T7" fmla="*/ 56 h 540"/>
                    <a:gd name="T8" fmla="*/ 73 w 662"/>
                    <a:gd name="T9" fmla="*/ 90 h 540"/>
                    <a:gd name="T10" fmla="*/ 43 w 662"/>
                    <a:gd name="T11" fmla="*/ 134 h 540"/>
                    <a:gd name="T12" fmla="*/ 22 w 662"/>
                    <a:gd name="T13" fmla="*/ 190 h 540"/>
                    <a:gd name="T14" fmla="*/ 4 w 662"/>
                    <a:gd name="T15" fmla="*/ 250 h 540"/>
                    <a:gd name="T16" fmla="*/ 0 w 662"/>
                    <a:gd name="T17" fmla="*/ 320 h 540"/>
                    <a:gd name="T18" fmla="*/ 4 w 662"/>
                    <a:gd name="T19" fmla="*/ 354 h 540"/>
                    <a:gd name="T20" fmla="*/ 13 w 662"/>
                    <a:gd name="T21" fmla="*/ 389 h 540"/>
                    <a:gd name="T22" fmla="*/ 26 w 662"/>
                    <a:gd name="T23" fmla="*/ 419 h 540"/>
                    <a:gd name="T24" fmla="*/ 43 w 662"/>
                    <a:gd name="T25" fmla="*/ 445 h 540"/>
                    <a:gd name="T26" fmla="*/ 65 w 662"/>
                    <a:gd name="T27" fmla="*/ 471 h 540"/>
                    <a:gd name="T28" fmla="*/ 91 w 662"/>
                    <a:gd name="T29" fmla="*/ 493 h 540"/>
                    <a:gd name="T30" fmla="*/ 117 w 662"/>
                    <a:gd name="T31" fmla="*/ 510 h 540"/>
                    <a:gd name="T32" fmla="*/ 147 w 662"/>
                    <a:gd name="T33" fmla="*/ 523 h 540"/>
                    <a:gd name="T34" fmla="*/ 177 w 662"/>
                    <a:gd name="T35" fmla="*/ 531 h 540"/>
                    <a:gd name="T36" fmla="*/ 208 w 662"/>
                    <a:gd name="T37" fmla="*/ 536 h 540"/>
                    <a:gd name="T38" fmla="*/ 242 w 662"/>
                    <a:gd name="T39" fmla="*/ 540 h 540"/>
                    <a:gd name="T40" fmla="*/ 277 w 662"/>
                    <a:gd name="T41" fmla="*/ 531 h 540"/>
                    <a:gd name="T42" fmla="*/ 311 w 662"/>
                    <a:gd name="T43" fmla="*/ 523 h 540"/>
                    <a:gd name="T44" fmla="*/ 346 w 662"/>
                    <a:gd name="T45" fmla="*/ 505 h 540"/>
                    <a:gd name="T46" fmla="*/ 381 w 662"/>
                    <a:gd name="T47" fmla="*/ 484 h 540"/>
                    <a:gd name="T48" fmla="*/ 411 w 662"/>
                    <a:gd name="T49" fmla="*/ 458 h 540"/>
                    <a:gd name="T50" fmla="*/ 441 w 662"/>
                    <a:gd name="T51" fmla="*/ 467 h 540"/>
                    <a:gd name="T52" fmla="*/ 467 w 662"/>
                    <a:gd name="T53" fmla="*/ 467 h 540"/>
                    <a:gd name="T54" fmla="*/ 497 w 662"/>
                    <a:gd name="T55" fmla="*/ 467 h 540"/>
                    <a:gd name="T56" fmla="*/ 523 w 662"/>
                    <a:gd name="T57" fmla="*/ 462 h 540"/>
                    <a:gd name="T58" fmla="*/ 549 w 662"/>
                    <a:gd name="T59" fmla="*/ 449 h 540"/>
                    <a:gd name="T60" fmla="*/ 575 w 662"/>
                    <a:gd name="T61" fmla="*/ 436 h 540"/>
                    <a:gd name="T62" fmla="*/ 597 w 662"/>
                    <a:gd name="T63" fmla="*/ 423 h 540"/>
                    <a:gd name="T64" fmla="*/ 614 w 662"/>
                    <a:gd name="T65" fmla="*/ 402 h 540"/>
                    <a:gd name="T66" fmla="*/ 631 w 662"/>
                    <a:gd name="T67" fmla="*/ 380 h 540"/>
                    <a:gd name="T68" fmla="*/ 644 w 662"/>
                    <a:gd name="T69" fmla="*/ 358 h 540"/>
                    <a:gd name="T70" fmla="*/ 653 w 662"/>
                    <a:gd name="T71" fmla="*/ 333 h 540"/>
                    <a:gd name="T72" fmla="*/ 662 w 662"/>
                    <a:gd name="T73" fmla="*/ 307 h 540"/>
                    <a:gd name="T74" fmla="*/ 662 w 662"/>
                    <a:gd name="T75" fmla="*/ 281 h 540"/>
                    <a:gd name="T76" fmla="*/ 662 w 662"/>
                    <a:gd name="T77" fmla="*/ 255 h 540"/>
                    <a:gd name="T78" fmla="*/ 653 w 662"/>
                    <a:gd name="T79" fmla="*/ 229 h 540"/>
                    <a:gd name="T80" fmla="*/ 640 w 662"/>
                    <a:gd name="T81" fmla="*/ 203 h 540"/>
                    <a:gd name="T82" fmla="*/ 610 w 662"/>
                    <a:gd name="T83" fmla="*/ 147 h 540"/>
                    <a:gd name="T84" fmla="*/ 584 w 662"/>
                    <a:gd name="T85" fmla="*/ 108 h 540"/>
                    <a:gd name="T86" fmla="*/ 545 w 662"/>
                    <a:gd name="T87" fmla="*/ 69 h 540"/>
                    <a:gd name="T88" fmla="*/ 523 w 662"/>
                    <a:gd name="T89" fmla="*/ 52 h 540"/>
                    <a:gd name="T90" fmla="*/ 493 w 662"/>
                    <a:gd name="T91" fmla="*/ 34 h 540"/>
                    <a:gd name="T92" fmla="*/ 463 w 662"/>
                    <a:gd name="T93" fmla="*/ 21 h 540"/>
                    <a:gd name="T94" fmla="*/ 424 w 662"/>
                    <a:gd name="T95" fmla="*/ 13 h 540"/>
                    <a:gd name="T96" fmla="*/ 381 w 662"/>
                    <a:gd name="T97" fmla="*/ 4 h 540"/>
                    <a:gd name="T98" fmla="*/ 333 w 662"/>
                    <a:gd name="T99" fmla="*/ 0 h 540"/>
                    <a:gd name="T100" fmla="*/ 277 w 662"/>
                    <a:gd name="T101" fmla="*/ 0 h 540"/>
                    <a:gd name="T102" fmla="*/ 216 w 662"/>
                    <a:gd name="T103" fmla="*/ 4 h 540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662"/>
                    <a:gd name="T157" fmla="*/ 0 h 540"/>
                    <a:gd name="T158" fmla="*/ 662 w 662"/>
                    <a:gd name="T159" fmla="*/ 540 h 540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662" h="540">
                      <a:moveTo>
                        <a:pt x="216" y="4"/>
                      </a:moveTo>
                      <a:lnTo>
                        <a:pt x="182" y="13"/>
                      </a:lnTo>
                      <a:lnTo>
                        <a:pt x="147" y="30"/>
                      </a:lnTo>
                      <a:lnTo>
                        <a:pt x="108" y="56"/>
                      </a:lnTo>
                      <a:lnTo>
                        <a:pt x="73" y="90"/>
                      </a:lnTo>
                      <a:lnTo>
                        <a:pt x="43" y="134"/>
                      </a:lnTo>
                      <a:lnTo>
                        <a:pt x="22" y="190"/>
                      </a:lnTo>
                      <a:lnTo>
                        <a:pt x="4" y="250"/>
                      </a:lnTo>
                      <a:lnTo>
                        <a:pt x="0" y="320"/>
                      </a:lnTo>
                      <a:lnTo>
                        <a:pt x="4" y="354"/>
                      </a:lnTo>
                      <a:lnTo>
                        <a:pt x="13" y="389"/>
                      </a:lnTo>
                      <a:lnTo>
                        <a:pt x="26" y="419"/>
                      </a:lnTo>
                      <a:lnTo>
                        <a:pt x="43" y="445"/>
                      </a:lnTo>
                      <a:lnTo>
                        <a:pt x="65" y="471"/>
                      </a:lnTo>
                      <a:lnTo>
                        <a:pt x="91" y="493"/>
                      </a:lnTo>
                      <a:lnTo>
                        <a:pt x="117" y="510"/>
                      </a:lnTo>
                      <a:lnTo>
                        <a:pt x="147" y="523"/>
                      </a:lnTo>
                      <a:lnTo>
                        <a:pt x="177" y="531"/>
                      </a:lnTo>
                      <a:lnTo>
                        <a:pt x="208" y="536"/>
                      </a:lnTo>
                      <a:lnTo>
                        <a:pt x="242" y="540"/>
                      </a:lnTo>
                      <a:lnTo>
                        <a:pt x="277" y="531"/>
                      </a:lnTo>
                      <a:lnTo>
                        <a:pt x="311" y="523"/>
                      </a:lnTo>
                      <a:lnTo>
                        <a:pt x="346" y="505"/>
                      </a:lnTo>
                      <a:lnTo>
                        <a:pt x="381" y="484"/>
                      </a:lnTo>
                      <a:lnTo>
                        <a:pt x="411" y="458"/>
                      </a:lnTo>
                      <a:lnTo>
                        <a:pt x="441" y="467"/>
                      </a:lnTo>
                      <a:lnTo>
                        <a:pt x="467" y="467"/>
                      </a:lnTo>
                      <a:lnTo>
                        <a:pt x="497" y="467"/>
                      </a:lnTo>
                      <a:lnTo>
                        <a:pt x="523" y="462"/>
                      </a:lnTo>
                      <a:lnTo>
                        <a:pt x="549" y="449"/>
                      </a:lnTo>
                      <a:lnTo>
                        <a:pt x="575" y="436"/>
                      </a:lnTo>
                      <a:lnTo>
                        <a:pt x="597" y="423"/>
                      </a:lnTo>
                      <a:lnTo>
                        <a:pt x="614" y="402"/>
                      </a:lnTo>
                      <a:lnTo>
                        <a:pt x="631" y="380"/>
                      </a:lnTo>
                      <a:lnTo>
                        <a:pt x="644" y="358"/>
                      </a:lnTo>
                      <a:lnTo>
                        <a:pt x="653" y="333"/>
                      </a:lnTo>
                      <a:lnTo>
                        <a:pt x="662" y="307"/>
                      </a:lnTo>
                      <a:lnTo>
                        <a:pt x="662" y="281"/>
                      </a:lnTo>
                      <a:lnTo>
                        <a:pt x="662" y="255"/>
                      </a:lnTo>
                      <a:lnTo>
                        <a:pt x="653" y="229"/>
                      </a:lnTo>
                      <a:lnTo>
                        <a:pt x="640" y="203"/>
                      </a:lnTo>
                      <a:lnTo>
                        <a:pt x="610" y="147"/>
                      </a:lnTo>
                      <a:lnTo>
                        <a:pt x="584" y="108"/>
                      </a:lnTo>
                      <a:lnTo>
                        <a:pt x="545" y="69"/>
                      </a:lnTo>
                      <a:lnTo>
                        <a:pt x="523" y="52"/>
                      </a:lnTo>
                      <a:lnTo>
                        <a:pt x="493" y="34"/>
                      </a:lnTo>
                      <a:lnTo>
                        <a:pt x="463" y="21"/>
                      </a:lnTo>
                      <a:lnTo>
                        <a:pt x="424" y="13"/>
                      </a:lnTo>
                      <a:lnTo>
                        <a:pt x="381" y="4"/>
                      </a:lnTo>
                      <a:lnTo>
                        <a:pt x="333" y="0"/>
                      </a:lnTo>
                      <a:lnTo>
                        <a:pt x="277" y="0"/>
                      </a:lnTo>
                      <a:lnTo>
                        <a:pt x="216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89" name="Freeform 91"/>
                <p:cNvSpPr>
                  <a:spLocks/>
                </p:cNvSpPr>
                <p:nvPr/>
              </p:nvSpPr>
              <p:spPr bwMode="auto">
                <a:xfrm>
                  <a:off x="5371" y="2295"/>
                  <a:ext cx="661" cy="541"/>
                </a:xfrm>
                <a:custGeom>
                  <a:avLst/>
                  <a:gdLst>
                    <a:gd name="T0" fmla="*/ 216 w 661"/>
                    <a:gd name="T1" fmla="*/ 5 h 541"/>
                    <a:gd name="T2" fmla="*/ 181 w 661"/>
                    <a:gd name="T3" fmla="*/ 13 h 541"/>
                    <a:gd name="T4" fmla="*/ 147 w 661"/>
                    <a:gd name="T5" fmla="*/ 31 h 541"/>
                    <a:gd name="T6" fmla="*/ 108 w 661"/>
                    <a:gd name="T7" fmla="*/ 57 h 541"/>
                    <a:gd name="T8" fmla="*/ 73 w 661"/>
                    <a:gd name="T9" fmla="*/ 91 h 541"/>
                    <a:gd name="T10" fmla="*/ 43 w 661"/>
                    <a:gd name="T11" fmla="*/ 134 h 541"/>
                    <a:gd name="T12" fmla="*/ 21 w 661"/>
                    <a:gd name="T13" fmla="*/ 191 h 541"/>
                    <a:gd name="T14" fmla="*/ 4 w 661"/>
                    <a:gd name="T15" fmla="*/ 251 h 541"/>
                    <a:gd name="T16" fmla="*/ 0 w 661"/>
                    <a:gd name="T17" fmla="*/ 320 h 541"/>
                    <a:gd name="T18" fmla="*/ 4 w 661"/>
                    <a:gd name="T19" fmla="*/ 355 h 541"/>
                    <a:gd name="T20" fmla="*/ 13 w 661"/>
                    <a:gd name="T21" fmla="*/ 389 h 541"/>
                    <a:gd name="T22" fmla="*/ 26 w 661"/>
                    <a:gd name="T23" fmla="*/ 420 h 541"/>
                    <a:gd name="T24" fmla="*/ 43 w 661"/>
                    <a:gd name="T25" fmla="*/ 446 h 541"/>
                    <a:gd name="T26" fmla="*/ 64 w 661"/>
                    <a:gd name="T27" fmla="*/ 472 h 541"/>
                    <a:gd name="T28" fmla="*/ 90 w 661"/>
                    <a:gd name="T29" fmla="*/ 493 h 541"/>
                    <a:gd name="T30" fmla="*/ 116 w 661"/>
                    <a:gd name="T31" fmla="*/ 510 h 541"/>
                    <a:gd name="T32" fmla="*/ 147 w 661"/>
                    <a:gd name="T33" fmla="*/ 523 h 541"/>
                    <a:gd name="T34" fmla="*/ 177 w 661"/>
                    <a:gd name="T35" fmla="*/ 532 h 541"/>
                    <a:gd name="T36" fmla="*/ 207 w 661"/>
                    <a:gd name="T37" fmla="*/ 536 h 541"/>
                    <a:gd name="T38" fmla="*/ 242 w 661"/>
                    <a:gd name="T39" fmla="*/ 541 h 541"/>
                    <a:gd name="T40" fmla="*/ 276 w 661"/>
                    <a:gd name="T41" fmla="*/ 532 h 541"/>
                    <a:gd name="T42" fmla="*/ 311 w 661"/>
                    <a:gd name="T43" fmla="*/ 523 h 541"/>
                    <a:gd name="T44" fmla="*/ 346 w 661"/>
                    <a:gd name="T45" fmla="*/ 506 h 541"/>
                    <a:gd name="T46" fmla="*/ 380 w 661"/>
                    <a:gd name="T47" fmla="*/ 485 h 541"/>
                    <a:gd name="T48" fmla="*/ 410 w 661"/>
                    <a:gd name="T49" fmla="*/ 459 h 541"/>
                    <a:gd name="T50" fmla="*/ 441 w 661"/>
                    <a:gd name="T51" fmla="*/ 467 h 541"/>
                    <a:gd name="T52" fmla="*/ 467 w 661"/>
                    <a:gd name="T53" fmla="*/ 467 h 541"/>
                    <a:gd name="T54" fmla="*/ 497 w 661"/>
                    <a:gd name="T55" fmla="*/ 467 h 541"/>
                    <a:gd name="T56" fmla="*/ 523 w 661"/>
                    <a:gd name="T57" fmla="*/ 463 h 541"/>
                    <a:gd name="T58" fmla="*/ 549 w 661"/>
                    <a:gd name="T59" fmla="*/ 450 h 541"/>
                    <a:gd name="T60" fmla="*/ 575 w 661"/>
                    <a:gd name="T61" fmla="*/ 437 h 541"/>
                    <a:gd name="T62" fmla="*/ 596 w 661"/>
                    <a:gd name="T63" fmla="*/ 424 h 541"/>
                    <a:gd name="T64" fmla="*/ 614 w 661"/>
                    <a:gd name="T65" fmla="*/ 402 h 541"/>
                    <a:gd name="T66" fmla="*/ 631 w 661"/>
                    <a:gd name="T67" fmla="*/ 381 h 541"/>
                    <a:gd name="T68" fmla="*/ 644 w 661"/>
                    <a:gd name="T69" fmla="*/ 359 h 541"/>
                    <a:gd name="T70" fmla="*/ 653 w 661"/>
                    <a:gd name="T71" fmla="*/ 333 h 541"/>
                    <a:gd name="T72" fmla="*/ 661 w 661"/>
                    <a:gd name="T73" fmla="*/ 307 h 541"/>
                    <a:gd name="T74" fmla="*/ 661 w 661"/>
                    <a:gd name="T75" fmla="*/ 281 h 541"/>
                    <a:gd name="T76" fmla="*/ 661 w 661"/>
                    <a:gd name="T77" fmla="*/ 255 h 541"/>
                    <a:gd name="T78" fmla="*/ 653 w 661"/>
                    <a:gd name="T79" fmla="*/ 229 h 541"/>
                    <a:gd name="T80" fmla="*/ 640 w 661"/>
                    <a:gd name="T81" fmla="*/ 204 h 541"/>
                    <a:gd name="T82" fmla="*/ 609 w 661"/>
                    <a:gd name="T83" fmla="*/ 147 h 541"/>
                    <a:gd name="T84" fmla="*/ 584 w 661"/>
                    <a:gd name="T85" fmla="*/ 108 h 541"/>
                    <a:gd name="T86" fmla="*/ 545 w 661"/>
                    <a:gd name="T87" fmla="*/ 69 h 541"/>
                    <a:gd name="T88" fmla="*/ 523 w 661"/>
                    <a:gd name="T89" fmla="*/ 52 h 541"/>
                    <a:gd name="T90" fmla="*/ 493 w 661"/>
                    <a:gd name="T91" fmla="*/ 35 h 541"/>
                    <a:gd name="T92" fmla="*/ 462 w 661"/>
                    <a:gd name="T93" fmla="*/ 22 h 541"/>
                    <a:gd name="T94" fmla="*/ 423 w 661"/>
                    <a:gd name="T95" fmla="*/ 13 h 541"/>
                    <a:gd name="T96" fmla="*/ 380 w 661"/>
                    <a:gd name="T97" fmla="*/ 5 h 541"/>
                    <a:gd name="T98" fmla="*/ 333 w 661"/>
                    <a:gd name="T99" fmla="*/ 0 h 541"/>
                    <a:gd name="T100" fmla="*/ 276 w 661"/>
                    <a:gd name="T101" fmla="*/ 0 h 541"/>
                    <a:gd name="T102" fmla="*/ 216 w 661"/>
                    <a:gd name="T103" fmla="*/ 5 h 541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661"/>
                    <a:gd name="T157" fmla="*/ 0 h 541"/>
                    <a:gd name="T158" fmla="*/ 661 w 661"/>
                    <a:gd name="T159" fmla="*/ 541 h 541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661" h="541">
                      <a:moveTo>
                        <a:pt x="216" y="5"/>
                      </a:moveTo>
                      <a:lnTo>
                        <a:pt x="181" y="13"/>
                      </a:lnTo>
                      <a:lnTo>
                        <a:pt x="147" y="31"/>
                      </a:lnTo>
                      <a:lnTo>
                        <a:pt x="108" y="57"/>
                      </a:lnTo>
                      <a:lnTo>
                        <a:pt x="73" y="91"/>
                      </a:lnTo>
                      <a:lnTo>
                        <a:pt x="43" y="134"/>
                      </a:lnTo>
                      <a:lnTo>
                        <a:pt x="21" y="191"/>
                      </a:lnTo>
                      <a:lnTo>
                        <a:pt x="4" y="251"/>
                      </a:lnTo>
                      <a:lnTo>
                        <a:pt x="0" y="320"/>
                      </a:lnTo>
                      <a:lnTo>
                        <a:pt x="4" y="355"/>
                      </a:lnTo>
                      <a:lnTo>
                        <a:pt x="13" y="389"/>
                      </a:lnTo>
                      <a:lnTo>
                        <a:pt x="26" y="420"/>
                      </a:lnTo>
                      <a:lnTo>
                        <a:pt x="43" y="446"/>
                      </a:lnTo>
                      <a:lnTo>
                        <a:pt x="64" y="472"/>
                      </a:lnTo>
                      <a:lnTo>
                        <a:pt x="90" y="493"/>
                      </a:lnTo>
                      <a:lnTo>
                        <a:pt x="116" y="510"/>
                      </a:lnTo>
                      <a:lnTo>
                        <a:pt x="147" y="523"/>
                      </a:lnTo>
                      <a:lnTo>
                        <a:pt x="177" y="532"/>
                      </a:lnTo>
                      <a:lnTo>
                        <a:pt x="207" y="536"/>
                      </a:lnTo>
                      <a:lnTo>
                        <a:pt x="242" y="541"/>
                      </a:lnTo>
                      <a:lnTo>
                        <a:pt x="276" y="532"/>
                      </a:lnTo>
                      <a:lnTo>
                        <a:pt x="311" y="523"/>
                      </a:lnTo>
                      <a:lnTo>
                        <a:pt x="346" y="506"/>
                      </a:lnTo>
                      <a:lnTo>
                        <a:pt x="380" y="485"/>
                      </a:lnTo>
                      <a:lnTo>
                        <a:pt x="410" y="459"/>
                      </a:lnTo>
                      <a:lnTo>
                        <a:pt x="441" y="467"/>
                      </a:lnTo>
                      <a:lnTo>
                        <a:pt x="467" y="467"/>
                      </a:lnTo>
                      <a:lnTo>
                        <a:pt x="497" y="467"/>
                      </a:lnTo>
                      <a:lnTo>
                        <a:pt x="523" y="463"/>
                      </a:lnTo>
                      <a:lnTo>
                        <a:pt x="549" y="450"/>
                      </a:lnTo>
                      <a:lnTo>
                        <a:pt x="575" y="437"/>
                      </a:lnTo>
                      <a:lnTo>
                        <a:pt x="596" y="424"/>
                      </a:lnTo>
                      <a:lnTo>
                        <a:pt x="614" y="402"/>
                      </a:lnTo>
                      <a:lnTo>
                        <a:pt x="631" y="381"/>
                      </a:lnTo>
                      <a:lnTo>
                        <a:pt x="644" y="359"/>
                      </a:lnTo>
                      <a:lnTo>
                        <a:pt x="653" y="333"/>
                      </a:lnTo>
                      <a:lnTo>
                        <a:pt x="661" y="307"/>
                      </a:lnTo>
                      <a:lnTo>
                        <a:pt x="661" y="281"/>
                      </a:lnTo>
                      <a:lnTo>
                        <a:pt x="661" y="255"/>
                      </a:lnTo>
                      <a:lnTo>
                        <a:pt x="653" y="229"/>
                      </a:lnTo>
                      <a:lnTo>
                        <a:pt x="640" y="204"/>
                      </a:lnTo>
                      <a:lnTo>
                        <a:pt x="609" y="147"/>
                      </a:lnTo>
                      <a:lnTo>
                        <a:pt x="584" y="108"/>
                      </a:lnTo>
                      <a:lnTo>
                        <a:pt x="545" y="69"/>
                      </a:lnTo>
                      <a:lnTo>
                        <a:pt x="523" y="52"/>
                      </a:lnTo>
                      <a:lnTo>
                        <a:pt x="493" y="35"/>
                      </a:lnTo>
                      <a:lnTo>
                        <a:pt x="462" y="22"/>
                      </a:lnTo>
                      <a:lnTo>
                        <a:pt x="423" y="13"/>
                      </a:lnTo>
                      <a:lnTo>
                        <a:pt x="380" y="5"/>
                      </a:lnTo>
                      <a:lnTo>
                        <a:pt x="333" y="0"/>
                      </a:lnTo>
                      <a:lnTo>
                        <a:pt x="276" y="0"/>
                      </a:lnTo>
                      <a:lnTo>
                        <a:pt x="216" y="5"/>
                      </a:lnTo>
                      <a:close/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0" name="Freeform 92" descr="Wide upward diagonal"/>
                <p:cNvSpPr>
                  <a:spLocks/>
                </p:cNvSpPr>
                <p:nvPr/>
              </p:nvSpPr>
              <p:spPr bwMode="auto">
                <a:xfrm>
                  <a:off x="5548" y="2274"/>
                  <a:ext cx="337" cy="402"/>
                </a:xfrm>
                <a:custGeom>
                  <a:avLst/>
                  <a:gdLst>
                    <a:gd name="T0" fmla="*/ 203 w 337"/>
                    <a:gd name="T1" fmla="*/ 13 h 402"/>
                    <a:gd name="T2" fmla="*/ 151 w 337"/>
                    <a:gd name="T3" fmla="*/ 39 h 402"/>
                    <a:gd name="T4" fmla="*/ 117 w 337"/>
                    <a:gd name="T5" fmla="*/ 56 h 402"/>
                    <a:gd name="T6" fmla="*/ 86 w 337"/>
                    <a:gd name="T7" fmla="*/ 82 h 402"/>
                    <a:gd name="T8" fmla="*/ 56 w 337"/>
                    <a:gd name="T9" fmla="*/ 112 h 402"/>
                    <a:gd name="T10" fmla="*/ 35 w 337"/>
                    <a:gd name="T11" fmla="*/ 151 h 402"/>
                    <a:gd name="T12" fmla="*/ 13 w 337"/>
                    <a:gd name="T13" fmla="*/ 194 h 402"/>
                    <a:gd name="T14" fmla="*/ 0 w 337"/>
                    <a:gd name="T15" fmla="*/ 246 h 402"/>
                    <a:gd name="T16" fmla="*/ 0 w 337"/>
                    <a:gd name="T17" fmla="*/ 281 h 402"/>
                    <a:gd name="T18" fmla="*/ 4 w 337"/>
                    <a:gd name="T19" fmla="*/ 315 h 402"/>
                    <a:gd name="T20" fmla="*/ 13 w 337"/>
                    <a:gd name="T21" fmla="*/ 341 h 402"/>
                    <a:gd name="T22" fmla="*/ 30 w 337"/>
                    <a:gd name="T23" fmla="*/ 363 h 402"/>
                    <a:gd name="T24" fmla="*/ 47 w 337"/>
                    <a:gd name="T25" fmla="*/ 380 h 402"/>
                    <a:gd name="T26" fmla="*/ 69 w 337"/>
                    <a:gd name="T27" fmla="*/ 393 h 402"/>
                    <a:gd name="T28" fmla="*/ 91 w 337"/>
                    <a:gd name="T29" fmla="*/ 397 h 402"/>
                    <a:gd name="T30" fmla="*/ 117 w 337"/>
                    <a:gd name="T31" fmla="*/ 402 h 402"/>
                    <a:gd name="T32" fmla="*/ 143 w 337"/>
                    <a:gd name="T33" fmla="*/ 402 h 402"/>
                    <a:gd name="T34" fmla="*/ 169 w 337"/>
                    <a:gd name="T35" fmla="*/ 402 h 402"/>
                    <a:gd name="T36" fmla="*/ 190 w 337"/>
                    <a:gd name="T37" fmla="*/ 393 h 402"/>
                    <a:gd name="T38" fmla="*/ 208 w 337"/>
                    <a:gd name="T39" fmla="*/ 380 h 402"/>
                    <a:gd name="T40" fmla="*/ 225 w 337"/>
                    <a:gd name="T41" fmla="*/ 367 h 402"/>
                    <a:gd name="T42" fmla="*/ 238 w 337"/>
                    <a:gd name="T43" fmla="*/ 350 h 402"/>
                    <a:gd name="T44" fmla="*/ 246 w 337"/>
                    <a:gd name="T45" fmla="*/ 328 h 402"/>
                    <a:gd name="T46" fmla="*/ 246 w 337"/>
                    <a:gd name="T47" fmla="*/ 307 h 402"/>
                    <a:gd name="T48" fmla="*/ 246 w 337"/>
                    <a:gd name="T49" fmla="*/ 246 h 402"/>
                    <a:gd name="T50" fmla="*/ 259 w 337"/>
                    <a:gd name="T51" fmla="*/ 199 h 402"/>
                    <a:gd name="T52" fmla="*/ 268 w 337"/>
                    <a:gd name="T53" fmla="*/ 181 h 402"/>
                    <a:gd name="T54" fmla="*/ 277 w 337"/>
                    <a:gd name="T55" fmla="*/ 164 h 402"/>
                    <a:gd name="T56" fmla="*/ 285 w 337"/>
                    <a:gd name="T57" fmla="*/ 151 h 402"/>
                    <a:gd name="T58" fmla="*/ 298 w 337"/>
                    <a:gd name="T59" fmla="*/ 142 h 402"/>
                    <a:gd name="T60" fmla="*/ 311 w 337"/>
                    <a:gd name="T61" fmla="*/ 134 h 402"/>
                    <a:gd name="T62" fmla="*/ 320 w 337"/>
                    <a:gd name="T63" fmla="*/ 121 h 402"/>
                    <a:gd name="T64" fmla="*/ 329 w 337"/>
                    <a:gd name="T65" fmla="*/ 112 h 402"/>
                    <a:gd name="T66" fmla="*/ 333 w 337"/>
                    <a:gd name="T67" fmla="*/ 99 h 402"/>
                    <a:gd name="T68" fmla="*/ 333 w 337"/>
                    <a:gd name="T69" fmla="*/ 82 h 402"/>
                    <a:gd name="T70" fmla="*/ 337 w 337"/>
                    <a:gd name="T71" fmla="*/ 69 h 402"/>
                    <a:gd name="T72" fmla="*/ 333 w 337"/>
                    <a:gd name="T73" fmla="*/ 56 h 402"/>
                    <a:gd name="T74" fmla="*/ 329 w 337"/>
                    <a:gd name="T75" fmla="*/ 43 h 402"/>
                    <a:gd name="T76" fmla="*/ 324 w 337"/>
                    <a:gd name="T77" fmla="*/ 30 h 402"/>
                    <a:gd name="T78" fmla="*/ 316 w 337"/>
                    <a:gd name="T79" fmla="*/ 21 h 402"/>
                    <a:gd name="T80" fmla="*/ 303 w 337"/>
                    <a:gd name="T81" fmla="*/ 13 h 402"/>
                    <a:gd name="T82" fmla="*/ 290 w 337"/>
                    <a:gd name="T83" fmla="*/ 4 h 402"/>
                    <a:gd name="T84" fmla="*/ 272 w 337"/>
                    <a:gd name="T85" fmla="*/ 0 h 402"/>
                    <a:gd name="T86" fmla="*/ 251 w 337"/>
                    <a:gd name="T87" fmla="*/ 0 h 402"/>
                    <a:gd name="T88" fmla="*/ 229 w 337"/>
                    <a:gd name="T89" fmla="*/ 4 h 402"/>
                    <a:gd name="T90" fmla="*/ 203 w 337"/>
                    <a:gd name="T91" fmla="*/ 13 h 40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37"/>
                    <a:gd name="T139" fmla="*/ 0 h 402"/>
                    <a:gd name="T140" fmla="*/ 337 w 337"/>
                    <a:gd name="T141" fmla="*/ 402 h 40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37" h="402">
                      <a:moveTo>
                        <a:pt x="203" y="13"/>
                      </a:moveTo>
                      <a:lnTo>
                        <a:pt x="151" y="39"/>
                      </a:lnTo>
                      <a:lnTo>
                        <a:pt x="117" y="56"/>
                      </a:lnTo>
                      <a:lnTo>
                        <a:pt x="86" y="82"/>
                      </a:lnTo>
                      <a:lnTo>
                        <a:pt x="56" y="112"/>
                      </a:lnTo>
                      <a:lnTo>
                        <a:pt x="35" y="151"/>
                      </a:lnTo>
                      <a:lnTo>
                        <a:pt x="13" y="194"/>
                      </a:lnTo>
                      <a:lnTo>
                        <a:pt x="0" y="246"/>
                      </a:lnTo>
                      <a:lnTo>
                        <a:pt x="0" y="281"/>
                      </a:lnTo>
                      <a:lnTo>
                        <a:pt x="4" y="315"/>
                      </a:lnTo>
                      <a:lnTo>
                        <a:pt x="13" y="341"/>
                      </a:lnTo>
                      <a:lnTo>
                        <a:pt x="30" y="363"/>
                      </a:lnTo>
                      <a:lnTo>
                        <a:pt x="47" y="380"/>
                      </a:lnTo>
                      <a:lnTo>
                        <a:pt x="69" y="393"/>
                      </a:lnTo>
                      <a:lnTo>
                        <a:pt x="91" y="397"/>
                      </a:lnTo>
                      <a:lnTo>
                        <a:pt x="117" y="402"/>
                      </a:lnTo>
                      <a:lnTo>
                        <a:pt x="143" y="402"/>
                      </a:lnTo>
                      <a:lnTo>
                        <a:pt x="169" y="402"/>
                      </a:lnTo>
                      <a:lnTo>
                        <a:pt x="190" y="393"/>
                      </a:lnTo>
                      <a:lnTo>
                        <a:pt x="208" y="380"/>
                      </a:lnTo>
                      <a:lnTo>
                        <a:pt x="225" y="367"/>
                      </a:lnTo>
                      <a:lnTo>
                        <a:pt x="238" y="350"/>
                      </a:lnTo>
                      <a:lnTo>
                        <a:pt x="246" y="328"/>
                      </a:lnTo>
                      <a:lnTo>
                        <a:pt x="246" y="307"/>
                      </a:lnTo>
                      <a:lnTo>
                        <a:pt x="246" y="246"/>
                      </a:lnTo>
                      <a:lnTo>
                        <a:pt x="259" y="199"/>
                      </a:lnTo>
                      <a:lnTo>
                        <a:pt x="268" y="181"/>
                      </a:lnTo>
                      <a:lnTo>
                        <a:pt x="277" y="164"/>
                      </a:lnTo>
                      <a:lnTo>
                        <a:pt x="285" y="151"/>
                      </a:lnTo>
                      <a:lnTo>
                        <a:pt x="298" y="142"/>
                      </a:lnTo>
                      <a:lnTo>
                        <a:pt x="311" y="134"/>
                      </a:lnTo>
                      <a:lnTo>
                        <a:pt x="320" y="121"/>
                      </a:lnTo>
                      <a:lnTo>
                        <a:pt x="329" y="112"/>
                      </a:lnTo>
                      <a:lnTo>
                        <a:pt x="333" y="99"/>
                      </a:lnTo>
                      <a:lnTo>
                        <a:pt x="333" y="82"/>
                      </a:lnTo>
                      <a:lnTo>
                        <a:pt x="337" y="69"/>
                      </a:lnTo>
                      <a:lnTo>
                        <a:pt x="333" y="56"/>
                      </a:lnTo>
                      <a:lnTo>
                        <a:pt x="329" y="43"/>
                      </a:lnTo>
                      <a:lnTo>
                        <a:pt x="324" y="30"/>
                      </a:lnTo>
                      <a:lnTo>
                        <a:pt x="316" y="21"/>
                      </a:lnTo>
                      <a:lnTo>
                        <a:pt x="303" y="13"/>
                      </a:lnTo>
                      <a:lnTo>
                        <a:pt x="290" y="4"/>
                      </a:lnTo>
                      <a:lnTo>
                        <a:pt x="272" y="0"/>
                      </a:lnTo>
                      <a:lnTo>
                        <a:pt x="251" y="0"/>
                      </a:lnTo>
                      <a:lnTo>
                        <a:pt x="229" y="4"/>
                      </a:lnTo>
                      <a:lnTo>
                        <a:pt x="203" y="13"/>
                      </a:lnTo>
                      <a:close/>
                    </a:path>
                  </a:pathLst>
                </a:custGeom>
                <a:pattFill prst="wdUpDiag">
                  <a:fgClr>
                    <a:schemeClr val="accent1"/>
                  </a:fgClr>
                  <a:bgClr>
                    <a:schemeClr val="accent2"/>
                  </a:bgClr>
                </a:patt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1" name="Freeform 93"/>
                <p:cNvSpPr>
                  <a:spLocks/>
                </p:cNvSpPr>
                <p:nvPr/>
              </p:nvSpPr>
              <p:spPr bwMode="auto">
                <a:xfrm>
                  <a:off x="5544" y="2269"/>
                  <a:ext cx="337" cy="402"/>
                </a:xfrm>
                <a:custGeom>
                  <a:avLst/>
                  <a:gdLst>
                    <a:gd name="T0" fmla="*/ 203 w 337"/>
                    <a:gd name="T1" fmla="*/ 13 h 402"/>
                    <a:gd name="T2" fmla="*/ 151 w 337"/>
                    <a:gd name="T3" fmla="*/ 39 h 402"/>
                    <a:gd name="T4" fmla="*/ 116 w 337"/>
                    <a:gd name="T5" fmla="*/ 57 h 402"/>
                    <a:gd name="T6" fmla="*/ 86 w 337"/>
                    <a:gd name="T7" fmla="*/ 83 h 402"/>
                    <a:gd name="T8" fmla="*/ 56 w 337"/>
                    <a:gd name="T9" fmla="*/ 113 h 402"/>
                    <a:gd name="T10" fmla="*/ 34 w 337"/>
                    <a:gd name="T11" fmla="*/ 152 h 402"/>
                    <a:gd name="T12" fmla="*/ 13 w 337"/>
                    <a:gd name="T13" fmla="*/ 195 h 402"/>
                    <a:gd name="T14" fmla="*/ 0 w 337"/>
                    <a:gd name="T15" fmla="*/ 247 h 402"/>
                    <a:gd name="T16" fmla="*/ 0 w 337"/>
                    <a:gd name="T17" fmla="*/ 281 h 402"/>
                    <a:gd name="T18" fmla="*/ 4 w 337"/>
                    <a:gd name="T19" fmla="*/ 316 h 402"/>
                    <a:gd name="T20" fmla="*/ 13 w 337"/>
                    <a:gd name="T21" fmla="*/ 342 h 402"/>
                    <a:gd name="T22" fmla="*/ 30 w 337"/>
                    <a:gd name="T23" fmla="*/ 364 h 402"/>
                    <a:gd name="T24" fmla="*/ 47 w 337"/>
                    <a:gd name="T25" fmla="*/ 381 h 402"/>
                    <a:gd name="T26" fmla="*/ 69 w 337"/>
                    <a:gd name="T27" fmla="*/ 394 h 402"/>
                    <a:gd name="T28" fmla="*/ 90 w 337"/>
                    <a:gd name="T29" fmla="*/ 398 h 402"/>
                    <a:gd name="T30" fmla="*/ 116 w 337"/>
                    <a:gd name="T31" fmla="*/ 402 h 402"/>
                    <a:gd name="T32" fmla="*/ 142 w 337"/>
                    <a:gd name="T33" fmla="*/ 402 h 402"/>
                    <a:gd name="T34" fmla="*/ 168 w 337"/>
                    <a:gd name="T35" fmla="*/ 402 h 402"/>
                    <a:gd name="T36" fmla="*/ 190 w 337"/>
                    <a:gd name="T37" fmla="*/ 394 h 402"/>
                    <a:gd name="T38" fmla="*/ 207 w 337"/>
                    <a:gd name="T39" fmla="*/ 381 h 402"/>
                    <a:gd name="T40" fmla="*/ 225 w 337"/>
                    <a:gd name="T41" fmla="*/ 368 h 402"/>
                    <a:gd name="T42" fmla="*/ 237 w 337"/>
                    <a:gd name="T43" fmla="*/ 351 h 402"/>
                    <a:gd name="T44" fmla="*/ 246 w 337"/>
                    <a:gd name="T45" fmla="*/ 329 h 402"/>
                    <a:gd name="T46" fmla="*/ 246 w 337"/>
                    <a:gd name="T47" fmla="*/ 307 h 402"/>
                    <a:gd name="T48" fmla="*/ 246 w 337"/>
                    <a:gd name="T49" fmla="*/ 247 h 402"/>
                    <a:gd name="T50" fmla="*/ 259 w 337"/>
                    <a:gd name="T51" fmla="*/ 199 h 402"/>
                    <a:gd name="T52" fmla="*/ 268 w 337"/>
                    <a:gd name="T53" fmla="*/ 182 h 402"/>
                    <a:gd name="T54" fmla="*/ 276 w 337"/>
                    <a:gd name="T55" fmla="*/ 165 h 402"/>
                    <a:gd name="T56" fmla="*/ 285 w 337"/>
                    <a:gd name="T57" fmla="*/ 152 h 402"/>
                    <a:gd name="T58" fmla="*/ 298 w 337"/>
                    <a:gd name="T59" fmla="*/ 143 h 402"/>
                    <a:gd name="T60" fmla="*/ 311 w 337"/>
                    <a:gd name="T61" fmla="*/ 134 h 402"/>
                    <a:gd name="T62" fmla="*/ 320 w 337"/>
                    <a:gd name="T63" fmla="*/ 121 h 402"/>
                    <a:gd name="T64" fmla="*/ 328 w 337"/>
                    <a:gd name="T65" fmla="*/ 113 h 402"/>
                    <a:gd name="T66" fmla="*/ 333 w 337"/>
                    <a:gd name="T67" fmla="*/ 100 h 402"/>
                    <a:gd name="T68" fmla="*/ 333 w 337"/>
                    <a:gd name="T69" fmla="*/ 83 h 402"/>
                    <a:gd name="T70" fmla="*/ 337 w 337"/>
                    <a:gd name="T71" fmla="*/ 70 h 402"/>
                    <a:gd name="T72" fmla="*/ 333 w 337"/>
                    <a:gd name="T73" fmla="*/ 57 h 402"/>
                    <a:gd name="T74" fmla="*/ 328 w 337"/>
                    <a:gd name="T75" fmla="*/ 44 h 402"/>
                    <a:gd name="T76" fmla="*/ 324 w 337"/>
                    <a:gd name="T77" fmla="*/ 31 h 402"/>
                    <a:gd name="T78" fmla="*/ 315 w 337"/>
                    <a:gd name="T79" fmla="*/ 22 h 402"/>
                    <a:gd name="T80" fmla="*/ 302 w 337"/>
                    <a:gd name="T81" fmla="*/ 13 h 402"/>
                    <a:gd name="T82" fmla="*/ 289 w 337"/>
                    <a:gd name="T83" fmla="*/ 5 h 402"/>
                    <a:gd name="T84" fmla="*/ 272 w 337"/>
                    <a:gd name="T85" fmla="*/ 0 h 402"/>
                    <a:gd name="T86" fmla="*/ 250 w 337"/>
                    <a:gd name="T87" fmla="*/ 0 h 402"/>
                    <a:gd name="T88" fmla="*/ 229 w 337"/>
                    <a:gd name="T89" fmla="*/ 5 h 402"/>
                    <a:gd name="T90" fmla="*/ 203 w 337"/>
                    <a:gd name="T91" fmla="*/ 13 h 40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37"/>
                    <a:gd name="T139" fmla="*/ 0 h 402"/>
                    <a:gd name="T140" fmla="*/ 337 w 337"/>
                    <a:gd name="T141" fmla="*/ 402 h 40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37" h="402">
                      <a:moveTo>
                        <a:pt x="203" y="13"/>
                      </a:moveTo>
                      <a:lnTo>
                        <a:pt x="151" y="39"/>
                      </a:lnTo>
                      <a:lnTo>
                        <a:pt x="116" y="57"/>
                      </a:lnTo>
                      <a:lnTo>
                        <a:pt x="86" y="83"/>
                      </a:lnTo>
                      <a:lnTo>
                        <a:pt x="56" y="113"/>
                      </a:lnTo>
                      <a:lnTo>
                        <a:pt x="34" y="152"/>
                      </a:lnTo>
                      <a:lnTo>
                        <a:pt x="13" y="195"/>
                      </a:lnTo>
                      <a:lnTo>
                        <a:pt x="0" y="247"/>
                      </a:lnTo>
                      <a:lnTo>
                        <a:pt x="0" y="281"/>
                      </a:lnTo>
                      <a:lnTo>
                        <a:pt x="4" y="316"/>
                      </a:lnTo>
                      <a:lnTo>
                        <a:pt x="13" y="342"/>
                      </a:lnTo>
                      <a:lnTo>
                        <a:pt x="30" y="364"/>
                      </a:lnTo>
                      <a:lnTo>
                        <a:pt x="47" y="381"/>
                      </a:lnTo>
                      <a:lnTo>
                        <a:pt x="69" y="394"/>
                      </a:lnTo>
                      <a:lnTo>
                        <a:pt x="90" y="398"/>
                      </a:lnTo>
                      <a:lnTo>
                        <a:pt x="116" y="402"/>
                      </a:lnTo>
                      <a:lnTo>
                        <a:pt x="142" y="402"/>
                      </a:lnTo>
                      <a:lnTo>
                        <a:pt x="168" y="402"/>
                      </a:lnTo>
                      <a:lnTo>
                        <a:pt x="190" y="394"/>
                      </a:lnTo>
                      <a:lnTo>
                        <a:pt x="207" y="381"/>
                      </a:lnTo>
                      <a:lnTo>
                        <a:pt x="225" y="368"/>
                      </a:lnTo>
                      <a:lnTo>
                        <a:pt x="237" y="351"/>
                      </a:lnTo>
                      <a:lnTo>
                        <a:pt x="246" y="329"/>
                      </a:lnTo>
                      <a:lnTo>
                        <a:pt x="246" y="307"/>
                      </a:lnTo>
                      <a:lnTo>
                        <a:pt x="246" y="247"/>
                      </a:lnTo>
                      <a:lnTo>
                        <a:pt x="259" y="199"/>
                      </a:lnTo>
                      <a:lnTo>
                        <a:pt x="268" y="182"/>
                      </a:lnTo>
                      <a:lnTo>
                        <a:pt x="276" y="165"/>
                      </a:lnTo>
                      <a:lnTo>
                        <a:pt x="285" y="152"/>
                      </a:lnTo>
                      <a:lnTo>
                        <a:pt x="298" y="143"/>
                      </a:lnTo>
                      <a:lnTo>
                        <a:pt x="311" y="134"/>
                      </a:lnTo>
                      <a:lnTo>
                        <a:pt x="320" y="121"/>
                      </a:lnTo>
                      <a:lnTo>
                        <a:pt x="328" y="113"/>
                      </a:lnTo>
                      <a:lnTo>
                        <a:pt x="333" y="100"/>
                      </a:lnTo>
                      <a:lnTo>
                        <a:pt x="333" y="83"/>
                      </a:lnTo>
                      <a:lnTo>
                        <a:pt x="337" y="70"/>
                      </a:lnTo>
                      <a:lnTo>
                        <a:pt x="333" y="57"/>
                      </a:lnTo>
                      <a:lnTo>
                        <a:pt x="328" y="44"/>
                      </a:lnTo>
                      <a:lnTo>
                        <a:pt x="324" y="31"/>
                      </a:lnTo>
                      <a:lnTo>
                        <a:pt x="315" y="22"/>
                      </a:lnTo>
                      <a:lnTo>
                        <a:pt x="302" y="13"/>
                      </a:lnTo>
                      <a:lnTo>
                        <a:pt x="289" y="5"/>
                      </a:lnTo>
                      <a:lnTo>
                        <a:pt x="272" y="0"/>
                      </a:lnTo>
                      <a:lnTo>
                        <a:pt x="250" y="0"/>
                      </a:lnTo>
                      <a:lnTo>
                        <a:pt x="229" y="5"/>
                      </a:lnTo>
                      <a:lnTo>
                        <a:pt x="203" y="13"/>
                      </a:lnTo>
                      <a:close/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2" name="Freeform 94"/>
                <p:cNvSpPr>
                  <a:spLocks/>
                </p:cNvSpPr>
                <p:nvPr/>
              </p:nvSpPr>
              <p:spPr bwMode="auto">
                <a:xfrm>
                  <a:off x="5877" y="2252"/>
                  <a:ext cx="289" cy="368"/>
                </a:xfrm>
                <a:custGeom>
                  <a:avLst/>
                  <a:gdLst>
                    <a:gd name="T0" fmla="*/ 125 w 289"/>
                    <a:gd name="T1" fmla="*/ 56 h 368"/>
                    <a:gd name="T2" fmla="*/ 116 w 289"/>
                    <a:gd name="T3" fmla="*/ 91 h 368"/>
                    <a:gd name="T4" fmla="*/ 95 w 289"/>
                    <a:gd name="T5" fmla="*/ 125 h 368"/>
                    <a:gd name="T6" fmla="*/ 65 w 289"/>
                    <a:gd name="T7" fmla="*/ 160 h 368"/>
                    <a:gd name="T8" fmla="*/ 30 w 289"/>
                    <a:gd name="T9" fmla="*/ 190 h 368"/>
                    <a:gd name="T10" fmla="*/ 21 w 289"/>
                    <a:gd name="T11" fmla="*/ 199 h 368"/>
                    <a:gd name="T12" fmla="*/ 13 w 289"/>
                    <a:gd name="T13" fmla="*/ 208 h 368"/>
                    <a:gd name="T14" fmla="*/ 4 w 289"/>
                    <a:gd name="T15" fmla="*/ 238 h 368"/>
                    <a:gd name="T16" fmla="*/ 0 w 289"/>
                    <a:gd name="T17" fmla="*/ 268 h 368"/>
                    <a:gd name="T18" fmla="*/ 4 w 289"/>
                    <a:gd name="T19" fmla="*/ 303 h 368"/>
                    <a:gd name="T20" fmla="*/ 8 w 289"/>
                    <a:gd name="T21" fmla="*/ 320 h 368"/>
                    <a:gd name="T22" fmla="*/ 17 w 289"/>
                    <a:gd name="T23" fmla="*/ 333 h 368"/>
                    <a:gd name="T24" fmla="*/ 26 w 289"/>
                    <a:gd name="T25" fmla="*/ 346 h 368"/>
                    <a:gd name="T26" fmla="*/ 43 w 289"/>
                    <a:gd name="T27" fmla="*/ 355 h 368"/>
                    <a:gd name="T28" fmla="*/ 60 w 289"/>
                    <a:gd name="T29" fmla="*/ 363 h 368"/>
                    <a:gd name="T30" fmla="*/ 78 w 289"/>
                    <a:gd name="T31" fmla="*/ 368 h 368"/>
                    <a:gd name="T32" fmla="*/ 103 w 289"/>
                    <a:gd name="T33" fmla="*/ 368 h 368"/>
                    <a:gd name="T34" fmla="*/ 129 w 289"/>
                    <a:gd name="T35" fmla="*/ 363 h 368"/>
                    <a:gd name="T36" fmla="*/ 160 w 289"/>
                    <a:gd name="T37" fmla="*/ 355 h 368"/>
                    <a:gd name="T38" fmla="*/ 181 w 289"/>
                    <a:gd name="T39" fmla="*/ 342 h 368"/>
                    <a:gd name="T40" fmla="*/ 203 w 289"/>
                    <a:gd name="T41" fmla="*/ 324 h 368"/>
                    <a:gd name="T42" fmla="*/ 225 w 289"/>
                    <a:gd name="T43" fmla="*/ 307 h 368"/>
                    <a:gd name="T44" fmla="*/ 251 w 289"/>
                    <a:gd name="T45" fmla="*/ 264 h 368"/>
                    <a:gd name="T46" fmla="*/ 272 w 289"/>
                    <a:gd name="T47" fmla="*/ 216 h 368"/>
                    <a:gd name="T48" fmla="*/ 285 w 289"/>
                    <a:gd name="T49" fmla="*/ 173 h 368"/>
                    <a:gd name="T50" fmla="*/ 289 w 289"/>
                    <a:gd name="T51" fmla="*/ 134 h 368"/>
                    <a:gd name="T52" fmla="*/ 289 w 289"/>
                    <a:gd name="T53" fmla="*/ 87 h 368"/>
                    <a:gd name="T54" fmla="*/ 289 w 289"/>
                    <a:gd name="T55" fmla="*/ 74 h 368"/>
                    <a:gd name="T56" fmla="*/ 285 w 289"/>
                    <a:gd name="T57" fmla="*/ 61 h 368"/>
                    <a:gd name="T58" fmla="*/ 276 w 289"/>
                    <a:gd name="T59" fmla="*/ 48 h 368"/>
                    <a:gd name="T60" fmla="*/ 268 w 289"/>
                    <a:gd name="T61" fmla="*/ 35 h 368"/>
                    <a:gd name="T62" fmla="*/ 242 w 289"/>
                    <a:gd name="T63" fmla="*/ 13 h 368"/>
                    <a:gd name="T64" fmla="*/ 216 w 289"/>
                    <a:gd name="T65" fmla="*/ 4 h 368"/>
                    <a:gd name="T66" fmla="*/ 203 w 289"/>
                    <a:gd name="T67" fmla="*/ 0 h 368"/>
                    <a:gd name="T68" fmla="*/ 186 w 289"/>
                    <a:gd name="T69" fmla="*/ 0 h 368"/>
                    <a:gd name="T70" fmla="*/ 173 w 289"/>
                    <a:gd name="T71" fmla="*/ 0 h 368"/>
                    <a:gd name="T72" fmla="*/ 160 w 289"/>
                    <a:gd name="T73" fmla="*/ 4 h 368"/>
                    <a:gd name="T74" fmla="*/ 151 w 289"/>
                    <a:gd name="T75" fmla="*/ 13 h 368"/>
                    <a:gd name="T76" fmla="*/ 138 w 289"/>
                    <a:gd name="T77" fmla="*/ 22 h 368"/>
                    <a:gd name="T78" fmla="*/ 134 w 289"/>
                    <a:gd name="T79" fmla="*/ 39 h 368"/>
                    <a:gd name="T80" fmla="*/ 125 w 289"/>
                    <a:gd name="T81" fmla="*/ 56 h 36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89"/>
                    <a:gd name="T124" fmla="*/ 0 h 368"/>
                    <a:gd name="T125" fmla="*/ 289 w 289"/>
                    <a:gd name="T126" fmla="*/ 368 h 36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89" h="368">
                      <a:moveTo>
                        <a:pt x="125" y="56"/>
                      </a:moveTo>
                      <a:lnTo>
                        <a:pt x="116" y="91"/>
                      </a:lnTo>
                      <a:lnTo>
                        <a:pt x="95" y="125"/>
                      </a:lnTo>
                      <a:lnTo>
                        <a:pt x="65" y="160"/>
                      </a:lnTo>
                      <a:lnTo>
                        <a:pt x="30" y="190"/>
                      </a:lnTo>
                      <a:lnTo>
                        <a:pt x="21" y="199"/>
                      </a:lnTo>
                      <a:lnTo>
                        <a:pt x="13" y="208"/>
                      </a:lnTo>
                      <a:lnTo>
                        <a:pt x="4" y="238"/>
                      </a:lnTo>
                      <a:lnTo>
                        <a:pt x="0" y="268"/>
                      </a:lnTo>
                      <a:lnTo>
                        <a:pt x="4" y="303"/>
                      </a:lnTo>
                      <a:lnTo>
                        <a:pt x="8" y="320"/>
                      </a:lnTo>
                      <a:lnTo>
                        <a:pt x="17" y="333"/>
                      </a:lnTo>
                      <a:lnTo>
                        <a:pt x="26" y="346"/>
                      </a:lnTo>
                      <a:lnTo>
                        <a:pt x="43" y="355"/>
                      </a:lnTo>
                      <a:lnTo>
                        <a:pt x="60" y="363"/>
                      </a:lnTo>
                      <a:lnTo>
                        <a:pt x="78" y="368"/>
                      </a:lnTo>
                      <a:lnTo>
                        <a:pt x="103" y="368"/>
                      </a:lnTo>
                      <a:lnTo>
                        <a:pt x="129" y="363"/>
                      </a:lnTo>
                      <a:lnTo>
                        <a:pt x="160" y="355"/>
                      </a:lnTo>
                      <a:lnTo>
                        <a:pt x="181" y="342"/>
                      </a:lnTo>
                      <a:lnTo>
                        <a:pt x="203" y="324"/>
                      </a:lnTo>
                      <a:lnTo>
                        <a:pt x="225" y="307"/>
                      </a:lnTo>
                      <a:lnTo>
                        <a:pt x="251" y="264"/>
                      </a:lnTo>
                      <a:lnTo>
                        <a:pt x="272" y="216"/>
                      </a:lnTo>
                      <a:lnTo>
                        <a:pt x="285" y="173"/>
                      </a:lnTo>
                      <a:lnTo>
                        <a:pt x="289" y="134"/>
                      </a:lnTo>
                      <a:lnTo>
                        <a:pt x="289" y="87"/>
                      </a:lnTo>
                      <a:lnTo>
                        <a:pt x="289" y="74"/>
                      </a:lnTo>
                      <a:lnTo>
                        <a:pt x="285" y="61"/>
                      </a:lnTo>
                      <a:lnTo>
                        <a:pt x="276" y="48"/>
                      </a:lnTo>
                      <a:lnTo>
                        <a:pt x="268" y="35"/>
                      </a:lnTo>
                      <a:lnTo>
                        <a:pt x="242" y="13"/>
                      </a:lnTo>
                      <a:lnTo>
                        <a:pt x="216" y="4"/>
                      </a:lnTo>
                      <a:lnTo>
                        <a:pt x="203" y="0"/>
                      </a:lnTo>
                      <a:lnTo>
                        <a:pt x="186" y="0"/>
                      </a:lnTo>
                      <a:lnTo>
                        <a:pt x="173" y="0"/>
                      </a:lnTo>
                      <a:lnTo>
                        <a:pt x="160" y="4"/>
                      </a:lnTo>
                      <a:lnTo>
                        <a:pt x="151" y="13"/>
                      </a:lnTo>
                      <a:lnTo>
                        <a:pt x="138" y="22"/>
                      </a:lnTo>
                      <a:lnTo>
                        <a:pt x="134" y="39"/>
                      </a:lnTo>
                      <a:lnTo>
                        <a:pt x="125" y="5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3" name="Freeform 95" descr="Wide upward diagonal"/>
                <p:cNvSpPr>
                  <a:spLocks/>
                </p:cNvSpPr>
                <p:nvPr/>
              </p:nvSpPr>
              <p:spPr bwMode="auto">
                <a:xfrm>
                  <a:off x="5872" y="2248"/>
                  <a:ext cx="290" cy="367"/>
                </a:xfrm>
                <a:custGeom>
                  <a:avLst/>
                  <a:gdLst>
                    <a:gd name="T0" fmla="*/ 126 w 290"/>
                    <a:gd name="T1" fmla="*/ 56 h 367"/>
                    <a:gd name="T2" fmla="*/ 117 w 290"/>
                    <a:gd name="T3" fmla="*/ 91 h 367"/>
                    <a:gd name="T4" fmla="*/ 95 w 290"/>
                    <a:gd name="T5" fmla="*/ 125 h 367"/>
                    <a:gd name="T6" fmla="*/ 65 w 290"/>
                    <a:gd name="T7" fmla="*/ 160 h 367"/>
                    <a:gd name="T8" fmla="*/ 31 w 290"/>
                    <a:gd name="T9" fmla="*/ 190 h 367"/>
                    <a:gd name="T10" fmla="*/ 22 w 290"/>
                    <a:gd name="T11" fmla="*/ 199 h 367"/>
                    <a:gd name="T12" fmla="*/ 13 w 290"/>
                    <a:gd name="T13" fmla="*/ 207 h 367"/>
                    <a:gd name="T14" fmla="*/ 5 w 290"/>
                    <a:gd name="T15" fmla="*/ 238 h 367"/>
                    <a:gd name="T16" fmla="*/ 0 w 290"/>
                    <a:gd name="T17" fmla="*/ 268 h 367"/>
                    <a:gd name="T18" fmla="*/ 5 w 290"/>
                    <a:gd name="T19" fmla="*/ 302 h 367"/>
                    <a:gd name="T20" fmla="*/ 9 w 290"/>
                    <a:gd name="T21" fmla="*/ 320 h 367"/>
                    <a:gd name="T22" fmla="*/ 18 w 290"/>
                    <a:gd name="T23" fmla="*/ 333 h 367"/>
                    <a:gd name="T24" fmla="*/ 26 w 290"/>
                    <a:gd name="T25" fmla="*/ 346 h 367"/>
                    <a:gd name="T26" fmla="*/ 44 w 290"/>
                    <a:gd name="T27" fmla="*/ 354 h 367"/>
                    <a:gd name="T28" fmla="*/ 61 w 290"/>
                    <a:gd name="T29" fmla="*/ 363 h 367"/>
                    <a:gd name="T30" fmla="*/ 78 w 290"/>
                    <a:gd name="T31" fmla="*/ 367 h 367"/>
                    <a:gd name="T32" fmla="*/ 104 w 290"/>
                    <a:gd name="T33" fmla="*/ 367 h 367"/>
                    <a:gd name="T34" fmla="*/ 130 w 290"/>
                    <a:gd name="T35" fmla="*/ 363 h 367"/>
                    <a:gd name="T36" fmla="*/ 160 w 290"/>
                    <a:gd name="T37" fmla="*/ 354 h 367"/>
                    <a:gd name="T38" fmla="*/ 182 w 290"/>
                    <a:gd name="T39" fmla="*/ 341 h 367"/>
                    <a:gd name="T40" fmla="*/ 204 w 290"/>
                    <a:gd name="T41" fmla="*/ 324 h 367"/>
                    <a:gd name="T42" fmla="*/ 225 w 290"/>
                    <a:gd name="T43" fmla="*/ 307 h 367"/>
                    <a:gd name="T44" fmla="*/ 251 w 290"/>
                    <a:gd name="T45" fmla="*/ 263 h 367"/>
                    <a:gd name="T46" fmla="*/ 273 w 290"/>
                    <a:gd name="T47" fmla="*/ 216 h 367"/>
                    <a:gd name="T48" fmla="*/ 286 w 290"/>
                    <a:gd name="T49" fmla="*/ 173 h 367"/>
                    <a:gd name="T50" fmla="*/ 290 w 290"/>
                    <a:gd name="T51" fmla="*/ 134 h 367"/>
                    <a:gd name="T52" fmla="*/ 290 w 290"/>
                    <a:gd name="T53" fmla="*/ 86 h 367"/>
                    <a:gd name="T54" fmla="*/ 290 w 290"/>
                    <a:gd name="T55" fmla="*/ 73 h 367"/>
                    <a:gd name="T56" fmla="*/ 286 w 290"/>
                    <a:gd name="T57" fmla="*/ 60 h 367"/>
                    <a:gd name="T58" fmla="*/ 277 w 290"/>
                    <a:gd name="T59" fmla="*/ 47 h 367"/>
                    <a:gd name="T60" fmla="*/ 269 w 290"/>
                    <a:gd name="T61" fmla="*/ 34 h 367"/>
                    <a:gd name="T62" fmla="*/ 243 w 290"/>
                    <a:gd name="T63" fmla="*/ 13 h 367"/>
                    <a:gd name="T64" fmla="*/ 217 w 290"/>
                    <a:gd name="T65" fmla="*/ 4 h 367"/>
                    <a:gd name="T66" fmla="*/ 204 w 290"/>
                    <a:gd name="T67" fmla="*/ 0 h 367"/>
                    <a:gd name="T68" fmla="*/ 186 w 290"/>
                    <a:gd name="T69" fmla="*/ 0 h 367"/>
                    <a:gd name="T70" fmla="*/ 173 w 290"/>
                    <a:gd name="T71" fmla="*/ 0 h 367"/>
                    <a:gd name="T72" fmla="*/ 160 w 290"/>
                    <a:gd name="T73" fmla="*/ 4 h 367"/>
                    <a:gd name="T74" fmla="*/ 152 w 290"/>
                    <a:gd name="T75" fmla="*/ 13 h 367"/>
                    <a:gd name="T76" fmla="*/ 139 w 290"/>
                    <a:gd name="T77" fmla="*/ 21 h 367"/>
                    <a:gd name="T78" fmla="*/ 134 w 290"/>
                    <a:gd name="T79" fmla="*/ 39 h 367"/>
                    <a:gd name="T80" fmla="*/ 126 w 290"/>
                    <a:gd name="T81" fmla="*/ 56 h 36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90"/>
                    <a:gd name="T124" fmla="*/ 0 h 367"/>
                    <a:gd name="T125" fmla="*/ 290 w 290"/>
                    <a:gd name="T126" fmla="*/ 367 h 36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90" h="367">
                      <a:moveTo>
                        <a:pt x="126" y="56"/>
                      </a:moveTo>
                      <a:lnTo>
                        <a:pt x="117" y="91"/>
                      </a:lnTo>
                      <a:lnTo>
                        <a:pt x="95" y="125"/>
                      </a:lnTo>
                      <a:lnTo>
                        <a:pt x="65" y="160"/>
                      </a:lnTo>
                      <a:lnTo>
                        <a:pt x="31" y="190"/>
                      </a:lnTo>
                      <a:lnTo>
                        <a:pt x="22" y="199"/>
                      </a:lnTo>
                      <a:lnTo>
                        <a:pt x="13" y="207"/>
                      </a:lnTo>
                      <a:lnTo>
                        <a:pt x="5" y="238"/>
                      </a:lnTo>
                      <a:lnTo>
                        <a:pt x="0" y="268"/>
                      </a:lnTo>
                      <a:lnTo>
                        <a:pt x="5" y="302"/>
                      </a:lnTo>
                      <a:lnTo>
                        <a:pt x="9" y="320"/>
                      </a:lnTo>
                      <a:lnTo>
                        <a:pt x="18" y="333"/>
                      </a:lnTo>
                      <a:lnTo>
                        <a:pt x="26" y="346"/>
                      </a:lnTo>
                      <a:lnTo>
                        <a:pt x="44" y="354"/>
                      </a:lnTo>
                      <a:lnTo>
                        <a:pt x="61" y="363"/>
                      </a:lnTo>
                      <a:lnTo>
                        <a:pt x="78" y="367"/>
                      </a:lnTo>
                      <a:lnTo>
                        <a:pt x="104" y="367"/>
                      </a:lnTo>
                      <a:lnTo>
                        <a:pt x="130" y="363"/>
                      </a:lnTo>
                      <a:lnTo>
                        <a:pt x="160" y="354"/>
                      </a:lnTo>
                      <a:lnTo>
                        <a:pt x="182" y="341"/>
                      </a:lnTo>
                      <a:lnTo>
                        <a:pt x="204" y="324"/>
                      </a:lnTo>
                      <a:lnTo>
                        <a:pt x="225" y="307"/>
                      </a:lnTo>
                      <a:lnTo>
                        <a:pt x="251" y="263"/>
                      </a:lnTo>
                      <a:lnTo>
                        <a:pt x="273" y="216"/>
                      </a:lnTo>
                      <a:lnTo>
                        <a:pt x="286" y="173"/>
                      </a:lnTo>
                      <a:lnTo>
                        <a:pt x="290" y="134"/>
                      </a:lnTo>
                      <a:lnTo>
                        <a:pt x="290" y="86"/>
                      </a:lnTo>
                      <a:lnTo>
                        <a:pt x="290" y="73"/>
                      </a:lnTo>
                      <a:lnTo>
                        <a:pt x="286" y="60"/>
                      </a:lnTo>
                      <a:lnTo>
                        <a:pt x="277" y="47"/>
                      </a:lnTo>
                      <a:lnTo>
                        <a:pt x="269" y="34"/>
                      </a:lnTo>
                      <a:lnTo>
                        <a:pt x="243" y="13"/>
                      </a:lnTo>
                      <a:lnTo>
                        <a:pt x="217" y="4"/>
                      </a:lnTo>
                      <a:lnTo>
                        <a:pt x="204" y="0"/>
                      </a:lnTo>
                      <a:lnTo>
                        <a:pt x="186" y="0"/>
                      </a:lnTo>
                      <a:lnTo>
                        <a:pt x="173" y="0"/>
                      </a:lnTo>
                      <a:lnTo>
                        <a:pt x="160" y="4"/>
                      </a:lnTo>
                      <a:lnTo>
                        <a:pt x="152" y="13"/>
                      </a:lnTo>
                      <a:lnTo>
                        <a:pt x="139" y="21"/>
                      </a:lnTo>
                      <a:lnTo>
                        <a:pt x="134" y="39"/>
                      </a:lnTo>
                      <a:lnTo>
                        <a:pt x="126" y="56"/>
                      </a:lnTo>
                      <a:close/>
                    </a:path>
                  </a:pathLst>
                </a:custGeom>
                <a:pattFill prst="wdUpDiag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4" name="Freeform 96" descr="Wide upward diagonal"/>
                <p:cNvSpPr>
                  <a:spLocks/>
                </p:cNvSpPr>
                <p:nvPr/>
              </p:nvSpPr>
              <p:spPr bwMode="auto">
                <a:xfrm>
                  <a:off x="4938" y="2464"/>
                  <a:ext cx="610" cy="389"/>
                </a:xfrm>
                <a:custGeom>
                  <a:avLst/>
                  <a:gdLst>
                    <a:gd name="T0" fmla="*/ 471 w 610"/>
                    <a:gd name="T1" fmla="*/ 220 h 389"/>
                    <a:gd name="T2" fmla="*/ 454 w 610"/>
                    <a:gd name="T3" fmla="*/ 225 h 389"/>
                    <a:gd name="T4" fmla="*/ 428 w 610"/>
                    <a:gd name="T5" fmla="*/ 220 h 389"/>
                    <a:gd name="T6" fmla="*/ 355 w 610"/>
                    <a:gd name="T7" fmla="*/ 177 h 389"/>
                    <a:gd name="T8" fmla="*/ 247 w 610"/>
                    <a:gd name="T9" fmla="*/ 82 h 389"/>
                    <a:gd name="T10" fmla="*/ 212 w 610"/>
                    <a:gd name="T11" fmla="*/ 39 h 389"/>
                    <a:gd name="T12" fmla="*/ 182 w 610"/>
                    <a:gd name="T13" fmla="*/ 17 h 389"/>
                    <a:gd name="T14" fmla="*/ 143 w 610"/>
                    <a:gd name="T15" fmla="*/ 4 h 389"/>
                    <a:gd name="T16" fmla="*/ 99 w 610"/>
                    <a:gd name="T17" fmla="*/ 0 h 389"/>
                    <a:gd name="T18" fmla="*/ 61 w 610"/>
                    <a:gd name="T19" fmla="*/ 13 h 389"/>
                    <a:gd name="T20" fmla="*/ 26 w 610"/>
                    <a:gd name="T21" fmla="*/ 39 h 389"/>
                    <a:gd name="T22" fmla="*/ 4 w 610"/>
                    <a:gd name="T23" fmla="*/ 78 h 389"/>
                    <a:gd name="T24" fmla="*/ 0 w 610"/>
                    <a:gd name="T25" fmla="*/ 134 h 389"/>
                    <a:gd name="T26" fmla="*/ 17 w 610"/>
                    <a:gd name="T27" fmla="*/ 203 h 389"/>
                    <a:gd name="T28" fmla="*/ 61 w 610"/>
                    <a:gd name="T29" fmla="*/ 259 h 389"/>
                    <a:gd name="T30" fmla="*/ 117 w 610"/>
                    <a:gd name="T31" fmla="*/ 307 h 389"/>
                    <a:gd name="T32" fmla="*/ 225 w 610"/>
                    <a:gd name="T33" fmla="*/ 354 h 389"/>
                    <a:gd name="T34" fmla="*/ 363 w 610"/>
                    <a:gd name="T35" fmla="*/ 380 h 389"/>
                    <a:gd name="T36" fmla="*/ 450 w 610"/>
                    <a:gd name="T37" fmla="*/ 380 h 389"/>
                    <a:gd name="T38" fmla="*/ 493 w 610"/>
                    <a:gd name="T39" fmla="*/ 367 h 389"/>
                    <a:gd name="T40" fmla="*/ 528 w 610"/>
                    <a:gd name="T41" fmla="*/ 367 h 389"/>
                    <a:gd name="T42" fmla="*/ 545 w 610"/>
                    <a:gd name="T43" fmla="*/ 380 h 389"/>
                    <a:gd name="T44" fmla="*/ 558 w 610"/>
                    <a:gd name="T45" fmla="*/ 389 h 389"/>
                    <a:gd name="T46" fmla="*/ 571 w 610"/>
                    <a:gd name="T47" fmla="*/ 389 h 389"/>
                    <a:gd name="T48" fmla="*/ 575 w 610"/>
                    <a:gd name="T49" fmla="*/ 380 h 389"/>
                    <a:gd name="T50" fmla="*/ 567 w 610"/>
                    <a:gd name="T51" fmla="*/ 363 h 389"/>
                    <a:gd name="T52" fmla="*/ 567 w 610"/>
                    <a:gd name="T53" fmla="*/ 354 h 389"/>
                    <a:gd name="T54" fmla="*/ 584 w 610"/>
                    <a:gd name="T55" fmla="*/ 354 h 389"/>
                    <a:gd name="T56" fmla="*/ 597 w 610"/>
                    <a:gd name="T57" fmla="*/ 354 h 389"/>
                    <a:gd name="T58" fmla="*/ 610 w 610"/>
                    <a:gd name="T59" fmla="*/ 346 h 389"/>
                    <a:gd name="T60" fmla="*/ 610 w 610"/>
                    <a:gd name="T61" fmla="*/ 333 h 389"/>
                    <a:gd name="T62" fmla="*/ 593 w 610"/>
                    <a:gd name="T63" fmla="*/ 324 h 389"/>
                    <a:gd name="T64" fmla="*/ 575 w 610"/>
                    <a:gd name="T65" fmla="*/ 311 h 389"/>
                    <a:gd name="T66" fmla="*/ 580 w 610"/>
                    <a:gd name="T67" fmla="*/ 303 h 389"/>
                    <a:gd name="T68" fmla="*/ 601 w 610"/>
                    <a:gd name="T69" fmla="*/ 294 h 389"/>
                    <a:gd name="T70" fmla="*/ 610 w 610"/>
                    <a:gd name="T71" fmla="*/ 281 h 389"/>
                    <a:gd name="T72" fmla="*/ 606 w 610"/>
                    <a:gd name="T73" fmla="*/ 268 h 389"/>
                    <a:gd name="T74" fmla="*/ 593 w 610"/>
                    <a:gd name="T75" fmla="*/ 259 h 389"/>
                    <a:gd name="T76" fmla="*/ 571 w 610"/>
                    <a:gd name="T77" fmla="*/ 259 h 389"/>
                    <a:gd name="T78" fmla="*/ 562 w 610"/>
                    <a:gd name="T79" fmla="*/ 259 h 389"/>
                    <a:gd name="T80" fmla="*/ 562 w 610"/>
                    <a:gd name="T81" fmla="*/ 251 h 389"/>
                    <a:gd name="T82" fmla="*/ 571 w 610"/>
                    <a:gd name="T83" fmla="*/ 238 h 389"/>
                    <a:gd name="T84" fmla="*/ 580 w 610"/>
                    <a:gd name="T85" fmla="*/ 229 h 389"/>
                    <a:gd name="T86" fmla="*/ 575 w 610"/>
                    <a:gd name="T87" fmla="*/ 220 h 389"/>
                    <a:gd name="T88" fmla="*/ 562 w 610"/>
                    <a:gd name="T89" fmla="*/ 216 h 389"/>
                    <a:gd name="T90" fmla="*/ 549 w 610"/>
                    <a:gd name="T91" fmla="*/ 216 h 389"/>
                    <a:gd name="T92" fmla="*/ 532 w 610"/>
                    <a:gd name="T93" fmla="*/ 225 h 389"/>
                    <a:gd name="T94" fmla="*/ 523 w 610"/>
                    <a:gd name="T95" fmla="*/ 225 h 389"/>
                    <a:gd name="T96" fmla="*/ 515 w 610"/>
                    <a:gd name="T97" fmla="*/ 207 h 389"/>
                    <a:gd name="T98" fmla="*/ 510 w 610"/>
                    <a:gd name="T99" fmla="*/ 194 h 389"/>
                    <a:gd name="T100" fmla="*/ 502 w 610"/>
                    <a:gd name="T101" fmla="*/ 190 h 389"/>
                    <a:gd name="T102" fmla="*/ 489 w 610"/>
                    <a:gd name="T103" fmla="*/ 194 h 389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610"/>
                    <a:gd name="T157" fmla="*/ 0 h 389"/>
                    <a:gd name="T158" fmla="*/ 610 w 610"/>
                    <a:gd name="T159" fmla="*/ 389 h 389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610" h="389">
                      <a:moveTo>
                        <a:pt x="471" y="216"/>
                      </a:moveTo>
                      <a:lnTo>
                        <a:pt x="471" y="220"/>
                      </a:lnTo>
                      <a:lnTo>
                        <a:pt x="467" y="220"/>
                      </a:lnTo>
                      <a:lnTo>
                        <a:pt x="454" y="225"/>
                      </a:lnTo>
                      <a:lnTo>
                        <a:pt x="441" y="225"/>
                      </a:lnTo>
                      <a:lnTo>
                        <a:pt x="428" y="220"/>
                      </a:lnTo>
                      <a:lnTo>
                        <a:pt x="394" y="203"/>
                      </a:lnTo>
                      <a:lnTo>
                        <a:pt x="355" y="177"/>
                      </a:lnTo>
                      <a:lnTo>
                        <a:pt x="277" y="117"/>
                      </a:lnTo>
                      <a:lnTo>
                        <a:pt x="247" y="82"/>
                      </a:lnTo>
                      <a:lnTo>
                        <a:pt x="221" y="52"/>
                      </a:lnTo>
                      <a:lnTo>
                        <a:pt x="212" y="39"/>
                      </a:lnTo>
                      <a:lnTo>
                        <a:pt x="195" y="26"/>
                      </a:lnTo>
                      <a:lnTo>
                        <a:pt x="182" y="17"/>
                      </a:lnTo>
                      <a:lnTo>
                        <a:pt x="160" y="9"/>
                      </a:lnTo>
                      <a:lnTo>
                        <a:pt x="143" y="4"/>
                      </a:lnTo>
                      <a:lnTo>
                        <a:pt x="121" y="0"/>
                      </a:lnTo>
                      <a:lnTo>
                        <a:pt x="99" y="0"/>
                      </a:lnTo>
                      <a:lnTo>
                        <a:pt x="78" y="4"/>
                      </a:lnTo>
                      <a:lnTo>
                        <a:pt x="61" y="13"/>
                      </a:lnTo>
                      <a:lnTo>
                        <a:pt x="43" y="22"/>
                      </a:lnTo>
                      <a:lnTo>
                        <a:pt x="26" y="39"/>
                      </a:lnTo>
                      <a:lnTo>
                        <a:pt x="13" y="56"/>
                      </a:lnTo>
                      <a:lnTo>
                        <a:pt x="4" y="78"/>
                      </a:lnTo>
                      <a:lnTo>
                        <a:pt x="0" y="104"/>
                      </a:lnTo>
                      <a:lnTo>
                        <a:pt x="0" y="134"/>
                      </a:lnTo>
                      <a:lnTo>
                        <a:pt x="4" y="169"/>
                      </a:lnTo>
                      <a:lnTo>
                        <a:pt x="17" y="203"/>
                      </a:lnTo>
                      <a:lnTo>
                        <a:pt x="35" y="233"/>
                      </a:lnTo>
                      <a:lnTo>
                        <a:pt x="61" y="259"/>
                      </a:lnTo>
                      <a:lnTo>
                        <a:pt x="87" y="285"/>
                      </a:lnTo>
                      <a:lnTo>
                        <a:pt x="117" y="307"/>
                      </a:lnTo>
                      <a:lnTo>
                        <a:pt x="151" y="324"/>
                      </a:lnTo>
                      <a:lnTo>
                        <a:pt x="225" y="354"/>
                      </a:lnTo>
                      <a:lnTo>
                        <a:pt x="298" y="372"/>
                      </a:lnTo>
                      <a:lnTo>
                        <a:pt x="363" y="380"/>
                      </a:lnTo>
                      <a:lnTo>
                        <a:pt x="420" y="385"/>
                      </a:lnTo>
                      <a:lnTo>
                        <a:pt x="450" y="380"/>
                      </a:lnTo>
                      <a:lnTo>
                        <a:pt x="467" y="372"/>
                      </a:lnTo>
                      <a:lnTo>
                        <a:pt x="493" y="367"/>
                      </a:lnTo>
                      <a:lnTo>
                        <a:pt x="519" y="367"/>
                      </a:lnTo>
                      <a:lnTo>
                        <a:pt x="528" y="367"/>
                      </a:lnTo>
                      <a:lnTo>
                        <a:pt x="536" y="376"/>
                      </a:lnTo>
                      <a:lnTo>
                        <a:pt x="545" y="380"/>
                      </a:lnTo>
                      <a:lnTo>
                        <a:pt x="554" y="389"/>
                      </a:lnTo>
                      <a:lnTo>
                        <a:pt x="558" y="389"/>
                      </a:lnTo>
                      <a:lnTo>
                        <a:pt x="567" y="389"/>
                      </a:lnTo>
                      <a:lnTo>
                        <a:pt x="571" y="389"/>
                      </a:lnTo>
                      <a:lnTo>
                        <a:pt x="575" y="385"/>
                      </a:lnTo>
                      <a:lnTo>
                        <a:pt x="575" y="380"/>
                      </a:lnTo>
                      <a:lnTo>
                        <a:pt x="571" y="376"/>
                      </a:lnTo>
                      <a:lnTo>
                        <a:pt x="567" y="363"/>
                      </a:lnTo>
                      <a:lnTo>
                        <a:pt x="567" y="359"/>
                      </a:lnTo>
                      <a:lnTo>
                        <a:pt x="567" y="354"/>
                      </a:lnTo>
                      <a:lnTo>
                        <a:pt x="571" y="350"/>
                      </a:lnTo>
                      <a:lnTo>
                        <a:pt x="584" y="354"/>
                      </a:lnTo>
                      <a:lnTo>
                        <a:pt x="593" y="354"/>
                      </a:lnTo>
                      <a:lnTo>
                        <a:pt x="597" y="354"/>
                      </a:lnTo>
                      <a:lnTo>
                        <a:pt x="606" y="350"/>
                      </a:lnTo>
                      <a:lnTo>
                        <a:pt x="610" y="346"/>
                      </a:lnTo>
                      <a:lnTo>
                        <a:pt x="610" y="337"/>
                      </a:lnTo>
                      <a:lnTo>
                        <a:pt x="610" y="333"/>
                      </a:lnTo>
                      <a:lnTo>
                        <a:pt x="601" y="329"/>
                      </a:lnTo>
                      <a:lnTo>
                        <a:pt x="593" y="324"/>
                      </a:lnTo>
                      <a:lnTo>
                        <a:pt x="580" y="316"/>
                      </a:lnTo>
                      <a:lnTo>
                        <a:pt x="575" y="311"/>
                      </a:lnTo>
                      <a:lnTo>
                        <a:pt x="575" y="307"/>
                      </a:lnTo>
                      <a:lnTo>
                        <a:pt x="580" y="303"/>
                      </a:lnTo>
                      <a:lnTo>
                        <a:pt x="593" y="298"/>
                      </a:lnTo>
                      <a:lnTo>
                        <a:pt x="601" y="294"/>
                      </a:lnTo>
                      <a:lnTo>
                        <a:pt x="606" y="285"/>
                      </a:lnTo>
                      <a:lnTo>
                        <a:pt x="610" y="281"/>
                      </a:lnTo>
                      <a:lnTo>
                        <a:pt x="610" y="272"/>
                      </a:lnTo>
                      <a:lnTo>
                        <a:pt x="606" y="268"/>
                      </a:lnTo>
                      <a:lnTo>
                        <a:pt x="601" y="264"/>
                      </a:lnTo>
                      <a:lnTo>
                        <a:pt x="593" y="259"/>
                      </a:lnTo>
                      <a:lnTo>
                        <a:pt x="584" y="259"/>
                      </a:lnTo>
                      <a:lnTo>
                        <a:pt x="571" y="259"/>
                      </a:lnTo>
                      <a:lnTo>
                        <a:pt x="567" y="259"/>
                      </a:lnTo>
                      <a:lnTo>
                        <a:pt x="562" y="259"/>
                      </a:lnTo>
                      <a:lnTo>
                        <a:pt x="562" y="255"/>
                      </a:lnTo>
                      <a:lnTo>
                        <a:pt x="562" y="251"/>
                      </a:lnTo>
                      <a:lnTo>
                        <a:pt x="567" y="242"/>
                      </a:lnTo>
                      <a:lnTo>
                        <a:pt x="571" y="238"/>
                      </a:lnTo>
                      <a:lnTo>
                        <a:pt x="575" y="233"/>
                      </a:lnTo>
                      <a:lnTo>
                        <a:pt x="580" y="229"/>
                      </a:lnTo>
                      <a:lnTo>
                        <a:pt x="580" y="225"/>
                      </a:lnTo>
                      <a:lnTo>
                        <a:pt x="575" y="220"/>
                      </a:lnTo>
                      <a:lnTo>
                        <a:pt x="571" y="220"/>
                      </a:lnTo>
                      <a:lnTo>
                        <a:pt x="562" y="216"/>
                      </a:lnTo>
                      <a:lnTo>
                        <a:pt x="558" y="216"/>
                      </a:lnTo>
                      <a:lnTo>
                        <a:pt x="549" y="216"/>
                      </a:lnTo>
                      <a:lnTo>
                        <a:pt x="541" y="220"/>
                      </a:lnTo>
                      <a:lnTo>
                        <a:pt x="532" y="225"/>
                      </a:lnTo>
                      <a:lnTo>
                        <a:pt x="528" y="229"/>
                      </a:lnTo>
                      <a:lnTo>
                        <a:pt x="523" y="225"/>
                      </a:lnTo>
                      <a:lnTo>
                        <a:pt x="519" y="220"/>
                      </a:lnTo>
                      <a:lnTo>
                        <a:pt x="515" y="207"/>
                      </a:lnTo>
                      <a:lnTo>
                        <a:pt x="515" y="199"/>
                      </a:lnTo>
                      <a:lnTo>
                        <a:pt x="510" y="194"/>
                      </a:lnTo>
                      <a:lnTo>
                        <a:pt x="506" y="190"/>
                      </a:lnTo>
                      <a:lnTo>
                        <a:pt x="502" y="190"/>
                      </a:lnTo>
                      <a:lnTo>
                        <a:pt x="497" y="190"/>
                      </a:lnTo>
                      <a:lnTo>
                        <a:pt x="489" y="194"/>
                      </a:lnTo>
                      <a:lnTo>
                        <a:pt x="471" y="216"/>
                      </a:lnTo>
                      <a:close/>
                    </a:path>
                  </a:pathLst>
                </a:custGeom>
                <a:pattFill prst="wdUpDiag">
                  <a:fgClr>
                    <a:schemeClr val="accent2"/>
                  </a:fgClr>
                  <a:bgClr>
                    <a:schemeClr val="hlink"/>
                  </a:bgClr>
                </a:patt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5" name="Freeform 97" descr="Wide downward diagonal"/>
                <p:cNvSpPr>
                  <a:spLocks/>
                </p:cNvSpPr>
                <p:nvPr/>
              </p:nvSpPr>
              <p:spPr bwMode="auto">
                <a:xfrm>
                  <a:off x="4934" y="2460"/>
                  <a:ext cx="610" cy="389"/>
                </a:xfrm>
                <a:custGeom>
                  <a:avLst/>
                  <a:gdLst>
                    <a:gd name="T0" fmla="*/ 471 w 610"/>
                    <a:gd name="T1" fmla="*/ 220 h 389"/>
                    <a:gd name="T2" fmla="*/ 454 w 610"/>
                    <a:gd name="T3" fmla="*/ 224 h 389"/>
                    <a:gd name="T4" fmla="*/ 428 w 610"/>
                    <a:gd name="T5" fmla="*/ 220 h 389"/>
                    <a:gd name="T6" fmla="*/ 354 w 610"/>
                    <a:gd name="T7" fmla="*/ 177 h 389"/>
                    <a:gd name="T8" fmla="*/ 246 w 610"/>
                    <a:gd name="T9" fmla="*/ 82 h 389"/>
                    <a:gd name="T10" fmla="*/ 212 w 610"/>
                    <a:gd name="T11" fmla="*/ 39 h 389"/>
                    <a:gd name="T12" fmla="*/ 181 w 610"/>
                    <a:gd name="T13" fmla="*/ 17 h 389"/>
                    <a:gd name="T14" fmla="*/ 142 w 610"/>
                    <a:gd name="T15" fmla="*/ 4 h 389"/>
                    <a:gd name="T16" fmla="*/ 99 w 610"/>
                    <a:gd name="T17" fmla="*/ 0 h 389"/>
                    <a:gd name="T18" fmla="*/ 60 w 610"/>
                    <a:gd name="T19" fmla="*/ 13 h 389"/>
                    <a:gd name="T20" fmla="*/ 26 w 610"/>
                    <a:gd name="T21" fmla="*/ 39 h 389"/>
                    <a:gd name="T22" fmla="*/ 4 w 610"/>
                    <a:gd name="T23" fmla="*/ 77 h 389"/>
                    <a:gd name="T24" fmla="*/ 0 w 610"/>
                    <a:gd name="T25" fmla="*/ 134 h 389"/>
                    <a:gd name="T26" fmla="*/ 17 w 610"/>
                    <a:gd name="T27" fmla="*/ 203 h 389"/>
                    <a:gd name="T28" fmla="*/ 60 w 610"/>
                    <a:gd name="T29" fmla="*/ 259 h 389"/>
                    <a:gd name="T30" fmla="*/ 116 w 610"/>
                    <a:gd name="T31" fmla="*/ 307 h 389"/>
                    <a:gd name="T32" fmla="*/ 225 w 610"/>
                    <a:gd name="T33" fmla="*/ 354 h 389"/>
                    <a:gd name="T34" fmla="*/ 363 w 610"/>
                    <a:gd name="T35" fmla="*/ 380 h 389"/>
                    <a:gd name="T36" fmla="*/ 450 w 610"/>
                    <a:gd name="T37" fmla="*/ 380 h 389"/>
                    <a:gd name="T38" fmla="*/ 493 w 610"/>
                    <a:gd name="T39" fmla="*/ 367 h 389"/>
                    <a:gd name="T40" fmla="*/ 527 w 610"/>
                    <a:gd name="T41" fmla="*/ 367 h 389"/>
                    <a:gd name="T42" fmla="*/ 545 w 610"/>
                    <a:gd name="T43" fmla="*/ 380 h 389"/>
                    <a:gd name="T44" fmla="*/ 558 w 610"/>
                    <a:gd name="T45" fmla="*/ 389 h 389"/>
                    <a:gd name="T46" fmla="*/ 571 w 610"/>
                    <a:gd name="T47" fmla="*/ 389 h 389"/>
                    <a:gd name="T48" fmla="*/ 575 w 610"/>
                    <a:gd name="T49" fmla="*/ 380 h 389"/>
                    <a:gd name="T50" fmla="*/ 566 w 610"/>
                    <a:gd name="T51" fmla="*/ 363 h 389"/>
                    <a:gd name="T52" fmla="*/ 566 w 610"/>
                    <a:gd name="T53" fmla="*/ 354 h 389"/>
                    <a:gd name="T54" fmla="*/ 584 w 610"/>
                    <a:gd name="T55" fmla="*/ 354 h 389"/>
                    <a:gd name="T56" fmla="*/ 597 w 610"/>
                    <a:gd name="T57" fmla="*/ 354 h 389"/>
                    <a:gd name="T58" fmla="*/ 610 w 610"/>
                    <a:gd name="T59" fmla="*/ 345 h 389"/>
                    <a:gd name="T60" fmla="*/ 610 w 610"/>
                    <a:gd name="T61" fmla="*/ 333 h 389"/>
                    <a:gd name="T62" fmla="*/ 592 w 610"/>
                    <a:gd name="T63" fmla="*/ 324 h 389"/>
                    <a:gd name="T64" fmla="*/ 575 w 610"/>
                    <a:gd name="T65" fmla="*/ 311 h 389"/>
                    <a:gd name="T66" fmla="*/ 579 w 610"/>
                    <a:gd name="T67" fmla="*/ 302 h 389"/>
                    <a:gd name="T68" fmla="*/ 601 w 610"/>
                    <a:gd name="T69" fmla="*/ 294 h 389"/>
                    <a:gd name="T70" fmla="*/ 610 w 610"/>
                    <a:gd name="T71" fmla="*/ 281 h 389"/>
                    <a:gd name="T72" fmla="*/ 605 w 610"/>
                    <a:gd name="T73" fmla="*/ 268 h 389"/>
                    <a:gd name="T74" fmla="*/ 592 w 610"/>
                    <a:gd name="T75" fmla="*/ 259 h 389"/>
                    <a:gd name="T76" fmla="*/ 571 w 610"/>
                    <a:gd name="T77" fmla="*/ 259 h 389"/>
                    <a:gd name="T78" fmla="*/ 562 w 610"/>
                    <a:gd name="T79" fmla="*/ 259 h 389"/>
                    <a:gd name="T80" fmla="*/ 562 w 610"/>
                    <a:gd name="T81" fmla="*/ 250 h 389"/>
                    <a:gd name="T82" fmla="*/ 571 w 610"/>
                    <a:gd name="T83" fmla="*/ 237 h 389"/>
                    <a:gd name="T84" fmla="*/ 579 w 610"/>
                    <a:gd name="T85" fmla="*/ 229 h 389"/>
                    <a:gd name="T86" fmla="*/ 575 w 610"/>
                    <a:gd name="T87" fmla="*/ 220 h 389"/>
                    <a:gd name="T88" fmla="*/ 562 w 610"/>
                    <a:gd name="T89" fmla="*/ 216 h 389"/>
                    <a:gd name="T90" fmla="*/ 549 w 610"/>
                    <a:gd name="T91" fmla="*/ 216 h 389"/>
                    <a:gd name="T92" fmla="*/ 532 w 610"/>
                    <a:gd name="T93" fmla="*/ 224 h 389"/>
                    <a:gd name="T94" fmla="*/ 523 w 610"/>
                    <a:gd name="T95" fmla="*/ 224 h 389"/>
                    <a:gd name="T96" fmla="*/ 514 w 610"/>
                    <a:gd name="T97" fmla="*/ 207 h 389"/>
                    <a:gd name="T98" fmla="*/ 510 w 610"/>
                    <a:gd name="T99" fmla="*/ 194 h 389"/>
                    <a:gd name="T100" fmla="*/ 501 w 610"/>
                    <a:gd name="T101" fmla="*/ 190 h 389"/>
                    <a:gd name="T102" fmla="*/ 488 w 610"/>
                    <a:gd name="T103" fmla="*/ 194 h 389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610"/>
                    <a:gd name="T157" fmla="*/ 0 h 389"/>
                    <a:gd name="T158" fmla="*/ 610 w 610"/>
                    <a:gd name="T159" fmla="*/ 389 h 389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610" h="389">
                      <a:moveTo>
                        <a:pt x="471" y="216"/>
                      </a:moveTo>
                      <a:lnTo>
                        <a:pt x="471" y="220"/>
                      </a:lnTo>
                      <a:lnTo>
                        <a:pt x="467" y="220"/>
                      </a:lnTo>
                      <a:lnTo>
                        <a:pt x="454" y="224"/>
                      </a:lnTo>
                      <a:lnTo>
                        <a:pt x="441" y="224"/>
                      </a:lnTo>
                      <a:lnTo>
                        <a:pt x="428" y="220"/>
                      </a:lnTo>
                      <a:lnTo>
                        <a:pt x="393" y="203"/>
                      </a:lnTo>
                      <a:lnTo>
                        <a:pt x="354" y="177"/>
                      </a:lnTo>
                      <a:lnTo>
                        <a:pt x="277" y="116"/>
                      </a:lnTo>
                      <a:lnTo>
                        <a:pt x="246" y="82"/>
                      </a:lnTo>
                      <a:lnTo>
                        <a:pt x="220" y="51"/>
                      </a:lnTo>
                      <a:lnTo>
                        <a:pt x="212" y="39"/>
                      </a:lnTo>
                      <a:lnTo>
                        <a:pt x="194" y="26"/>
                      </a:lnTo>
                      <a:lnTo>
                        <a:pt x="181" y="17"/>
                      </a:lnTo>
                      <a:lnTo>
                        <a:pt x="160" y="8"/>
                      </a:lnTo>
                      <a:lnTo>
                        <a:pt x="142" y="4"/>
                      </a:lnTo>
                      <a:lnTo>
                        <a:pt x="121" y="0"/>
                      </a:lnTo>
                      <a:lnTo>
                        <a:pt x="99" y="0"/>
                      </a:lnTo>
                      <a:lnTo>
                        <a:pt x="78" y="4"/>
                      </a:lnTo>
                      <a:lnTo>
                        <a:pt x="60" y="13"/>
                      </a:lnTo>
                      <a:lnTo>
                        <a:pt x="43" y="21"/>
                      </a:lnTo>
                      <a:lnTo>
                        <a:pt x="26" y="39"/>
                      </a:lnTo>
                      <a:lnTo>
                        <a:pt x="13" y="56"/>
                      </a:lnTo>
                      <a:lnTo>
                        <a:pt x="4" y="77"/>
                      </a:lnTo>
                      <a:lnTo>
                        <a:pt x="0" y="103"/>
                      </a:lnTo>
                      <a:lnTo>
                        <a:pt x="0" y="134"/>
                      </a:lnTo>
                      <a:lnTo>
                        <a:pt x="4" y="168"/>
                      </a:lnTo>
                      <a:lnTo>
                        <a:pt x="17" y="203"/>
                      </a:lnTo>
                      <a:lnTo>
                        <a:pt x="34" y="233"/>
                      </a:lnTo>
                      <a:lnTo>
                        <a:pt x="60" y="259"/>
                      </a:lnTo>
                      <a:lnTo>
                        <a:pt x="86" y="285"/>
                      </a:lnTo>
                      <a:lnTo>
                        <a:pt x="116" y="307"/>
                      </a:lnTo>
                      <a:lnTo>
                        <a:pt x="151" y="324"/>
                      </a:lnTo>
                      <a:lnTo>
                        <a:pt x="225" y="354"/>
                      </a:lnTo>
                      <a:lnTo>
                        <a:pt x="298" y="371"/>
                      </a:lnTo>
                      <a:lnTo>
                        <a:pt x="363" y="380"/>
                      </a:lnTo>
                      <a:lnTo>
                        <a:pt x="419" y="384"/>
                      </a:lnTo>
                      <a:lnTo>
                        <a:pt x="450" y="380"/>
                      </a:lnTo>
                      <a:lnTo>
                        <a:pt x="467" y="371"/>
                      </a:lnTo>
                      <a:lnTo>
                        <a:pt x="493" y="367"/>
                      </a:lnTo>
                      <a:lnTo>
                        <a:pt x="519" y="367"/>
                      </a:lnTo>
                      <a:lnTo>
                        <a:pt x="527" y="367"/>
                      </a:lnTo>
                      <a:lnTo>
                        <a:pt x="536" y="376"/>
                      </a:lnTo>
                      <a:lnTo>
                        <a:pt x="545" y="380"/>
                      </a:lnTo>
                      <a:lnTo>
                        <a:pt x="553" y="389"/>
                      </a:lnTo>
                      <a:lnTo>
                        <a:pt x="558" y="389"/>
                      </a:lnTo>
                      <a:lnTo>
                        <a:pt x="566" y="389"/>
                      </a:lnTo>
                      <a:lnTo>
                        <a:pt x="571" y="389"/>
                      </a:lnTo>
                      <a:lnTo>
                        <a:pt x="575" y="384"/>
                      </a:lnTo>
                      <a:lnTo>
                        <a:pt x="575" y="380"/>
                      </a:lnTo>
                      <a:lnTo>
                        <a:pt x="571" y="376"/>
                      </a:lnTo>
                      <a:lnTo>
                        <a:pt x="566" y="363"/>
                      </a:lnTo>
                      <a:lnTo>
                        <a:pt x="566" y="358"/>
                      </a:lnTo>
                      <a:lnTo>
                        <a:pt x="566" y="354"/>
                      </a:lnTo>
                      <a:lnTo>
                        <a:pt x="571" y="350"/>
                      </a:lnTo>
                      <a:lnTo>
                        <a:pt x="584" y="354"/>
                      </a:lnTo>
                      <a:lnTo>
                        <a:pt x="592" y="354"/>
                      </a:lnTo>
                      <a:lnTo>
                        <a:pt x="597" y="354"/>
                      </a:lnTo>
                      <a:lnTo>
                        <a:pt x="605" y="350"/>
                      </a:lnTo>
                      <a:lnTo>
                        <a:pt x="610" y="345"/>
                      </a:lnTo>
                      <a:lnTo>
                        <a:pt x="610" y="337"/>
                      </a:lnTo>
                      <a:lnTo>
                        <a:pt x="610" y="333"/>
                      </a:lnTo>
                      <a:lnTo>
                        <a:pt x="601" y="328"/>
                      </a:lnTo>
                      <a:lnTo>
                        <a:pt x="592" y="324"/>
                      </a:lnTo>
                      <a:lnTo>
                        <a:pt x="579" y="315"/>
                      </a:lnTo>
                      <a:lnTo>
                        <a:pt x="575" y="311"/>
                      </a:lnTo>
                      <a:lnTo>
                        <a:pt x="575" y="307"/>
                      </a:lnTo>
                      <a:lnTo>
                        <a:pt x="579" y="302"/>
                      </a:lnTo>
                      <a:lnTo>
                        <a:pt x="592" y="298"/>
                      </a:lnTo>
                      <a:lnTo>
                        <a:pt x="601" y="294"/>
                      </a:lnTo>
                      <a:lnTo>
                        <a:pt x="605" y="285"/>
                      </a:lnTo>
                      <a:lnTo>
                        <a:pt x="610" y="281"/>
                      </a:lnTo>
                      <a:lnTo>
                        <a:pt x="610" y="272"/>
                      </a:lnTo>
                      <a:lnTo>
                        <a:pt x="605" y="268"/>
                      </a:lnTo>
                      <a:lnTo>
                        <a:pt x="601" y="263"/>
                      </a:lnTo>
                      <a:lnTo>
                        <a:pt x="592" y="259"/>
                      </a:lnTo>
                      <a:lnTo>
                        <a:pt x="584" y="259"/>
                      </a:lnTo>
                      <a:lnTo>
                        <a:pt x="571" y="259"/>
                      </a:lnTo>
                      <a:lnTo>
                        <a:pt x="566" y="259"/>
                      </a:lnTo>
                      <a:lnTo>
                        <a:pt x="562" y="259"/>
                      </a:lnTo>
                      <a:lnTo>
                        <a:pt x="562" y="255"/>
                      </a:lnTo>
                      <a:lnTo>
                        <a:pt x="562" y="250"/>
                      </a:lnTo>
                      <a:lnTo>
                        <a:pt x="566" y="242"/>
                      </a:lnTo>
                      <a:lnTo>
                        <a:pt x="571" y="237"/>
                      </a:lnTo>
                      <a:lnTo>
                        <a:pt x="575" y="233"/>
                      </a:lnTo>
                      <a:lnTo>
                        <a:pt x="579" y="229"/>
                      </a:lnTo>
                      <a:lnTo>
                        <a:pt x="579" y="224"/>
                      </a:lnTo>
                      <a:lnTo>
                        <a:pt x="575" y="220"/>
                      </a:lnTo>
                      <a:lnTo>
                        <a:pt x="571" y="220"/>
                      </a:lnTo>
                      <a:lnTo>
                        <a:pt x="562" y="216"/>
                      </a:lnTo>
                      <a:lnTo>
                        <a:pt x="558" y="216"/>
                      </a:lnTo>
                      <a:lnTo>
                        <a:pt x="549" y="216"/>
                      </a:lnTo>
                      <a:lnTo>
                        <a:pt x="540" y="220"/>
                      </a:lnTo>
                      <a:lnTo>
                        <a:pt x="532" y="224"/>
                      </a:lnTo>
                      <a:lnTo>
                        <a:pt x="527" y="229"/>
                      </a:lnTo>
                      <a:lnTo>
                        <a:pt x="523" y="224"/>
                      </a:lnTo>
                      <a:lnTo>
                        <a:pt x="519" y="220"/>
                      </a:lnTo>
                      <a:lnTo>
                        <a:pt x="514" y="207"/>
                      </a:lnTo>
                      <a:lnTo>
                        <a:pt x="514" y="198"/>
                      </a:lnTo>
                      <a:lnTo>
                        <a:pt x="510" y="194"/>
                      </a:lnTo>
                      <a:lnTo>
                        <a:pt x="506" y="190"/>
                      </a:lnTo>
                      <a:lnTo>
                        <a:pt x="501" y="190"/>
                      </a:lnTo>
                      <a:lnTo>
                        <a:pt x="497" y="190"/>
                      </a:lnTo>
                      <a:lnTo>
                        <a:pt x="488" y="194"/>
                      </a:lnTo>
                      <a:lnTo>
                        <a:pt x="471" y="216"/>
                      </a:lnTo>
                      <a:close/>
                    </a:path>
                  </a:pathLst>
                </a:custGeom>
                <a:pattFill prst="wdDnDiag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6" name="Freeform 98"/>
                <p:cNvSpPr>
                  <a:spLocks/>
                </p:cNvSpPr>
                <p:nvPr/>
              </p:nvSpPr>
              <p:spPr bwMode="auto">
                <a:xfrm>
                  <a:off x="5976" y="1988"/>
                  <a:ext cx="251" cy="402"/>
                </a:xfrm>
                <a:custGeom>
                  <a:avLst/>
                  <a:gdLst>
                    <a:gd name="T0" fmla="*/ 9 w 251"/>
                    <a:gd name="T1" fmla="*/ 57 h 402"/>
                    <a:gd name="T2" fmla="*/ 4 w 251"/>
                    <a:gd name="T3" fmla="*/ 35 h 402"/>
                    <a:gd name="T4" fmla="*/ 13 w 251"/>
                    <a:gd name="T5" fmla="*/ 18 h 402"/>
                    <a:gd name="T6" fmla="*/ 22 w 251"/>
                    <a:gd name="T7" fmla="*/ 9 h 402"/>
                    <a:gd name="T8" fmla="*/ 56 w 251"/>
                    <a:gd name="T9" fmla="*/ 0 h 402"/>
                    <a:gd name="T10" fmla="*/ 78 w 251"/>
                    <a:gd name="T11" fmla="*/ 9 h 402"/>
                    <a:gd name="T12" fmla="*/ 87 w 251"/>
                    <a:gd name="T13" fmla="*/ 9 h 402"/>
                    <a:gd name="T14" fmla="*/ 100 w 251"/>
                    <a:gd name="T15" fmla="*/ 5 h 402"/>
                    <a:gd name="T16" fmla="*/ 121 w 251"/>
                    <a:gd name="T17" fmla="*/ 5 h 402"/>
                    <a:gd name="T18" fmla="*/ 134 w 251"/>
                    <a:gd name="T19" fmla="*/ 18 h 402"/>
                    <a:gd name="T20" fmla="*/ 139 w 251"/>
                    <a:gd name="T21" fmla="*/ 26 h 402"/>
                    <a:gd name="T22" fmla="*/ 152 w 251"/>
                    <a:gd name="T23" fmla="*/ 22 h 402"/>
                    <a:gd name="T24" fmla="*/ 165 w 251"/>
                    <a:gd name="T25" fmla="*/ 26 h 402"/>
                    <a:gd name="T26" fmla="*/ 173 w 251"/>
                    <a:gd name="T27" fmla="*/ 35 h 402"/>
                    <a:gd name="T28" fmla="*/ 182 w 251"/>
                    <a:gd name="T29" fmla="*/ 44 h 402"/>
                    <a:gd name="T30" fmla="*/ 190 w 251"/>
                    <a:gd name="T31" fmla="*/ 44 h 402"/>
                    <a:gd name="T32" fmla="*/ 203 w 251"/>
                    <a:gd name="T33" fmla="*/ 52 h 402"/>
                    <a:gd name="T34" fmla="*/ 208 w 251"/>
                    <a:gd name="T35" fmla="*/ 65 h 402"/>
                    <a:gd name="T36" fmla="*/ 212 w 251"/>
                    <a:gd name="T37" fmla="*/ 69 h 402"/>
                    <a:gd name="T38" fmla="*/ 225 w 251"/>
                    <a:gd name="T39" fmla="*/ 74 h 402"/>
                    <a:gd name="T40" fmla="*/ 229 w 251"/>
                    <a:gd name="T41" fmla="*/ 87 h 402"/>
                    <a:gd name="T42" fmla="*/ 229 w 251"/>
                    <a:gd name="T43" fmla="*/ 104 h 402"/>
                    <a:gd name="T44" fmla="*/ 238 w 251"/>
                    <a:gd name="T45" fmla="*/ 139 h 402"/>
                    <a:gd name="T46" fmla="*/ 251 w 251"/>
                    <a:gd name="T47" fmla="*/ 221 h 402"/>
                    <a:gd name="T48" fmla="*/ 242 w 251"/>
                    <a:gd name="T49" fmla="*/ 273 h 402"/>
                    <a:gd name="T50" fmla="*/ 208 w 251"/>
                    <a:gd name="T51" fmla="*/ 351 h 402"/>
                    <a:gd name="T52" fmla="*/ 173 w 251"/>
                    <a:gd name="T53" fmla="*/ 389 h 402"/>
                    <a:gd name="T54" fmla="*/ 147 w 251"/>
                    <a:gd name="T55" fmla="*/ 398 h 402"/>
                    <a:gd name="T56" fmla="*/ 121 w 251"/>
                    <a:gd name="T57" fmla="*/ 398 h 402"/>
                    <a:gd name="T58" fmla="*/ 87 w 251"/>
                    <a:gd name="T59" fmla="*/ 389 h 402"/>
                    <a:gd name="T60" fmla="*/ 56 w 251"/>
                    <a:gd name="T61" fmla="*/ 368 h 402"/>
                    <a:gd name="T62" fmla="*/ 48 w 251"/>
                    <a:gd name="T63" fmla="*/ 342 h 402"/>
                    <a:gd name="T64" fmla="*/ 56 w 251"/>
                    <a:gd name="T65" fmla="*/ 286 h 402"/>
                    <a:gd name="T66" fmla="*/ 56 w 251"/>
                    <a:gd name="T67" fmla="*/ 255 h 402"/>
                    <a:gd name="T68" fmla="*/ 39 w 251"/>
                    <a:gd name="T69" fmla="*/ 216 h 402"/>
                    <a:gd name="T70" fmla="*/ 4 w 251"/>
                    <a:gd name="T71" fmla="*/ 169 h 402"/>
                    <a:gd name="T72" fmla="*/ 4 w 251"/>
                    <a:gd name="T73" fmla="*/ 117 h 40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51"/>
                    <a:gd name="T112" fmla="*/ 0 h 402"/>
                    <a:gd name="T113" fmla="*/ 251 w 251"/>
                    <a:gd name="T114" fmla="*/ 402 h 40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51" h="402">
                      <a:moveTo>
                        <a:pt x="17" y="87"/>
                      </a:moveTo>
                      <a:lnTo>
                        <a:pt x="9" y="57"/>
                      </a:lnTo>
                      <a:lnTo>
                        <a:pt x="4" y="48"/>
                      </a:lnTo>
                      <a:lnTo>
                        <a:pt x="4" y="35"/>
                      </a:lnTo>
                      <a:lnTo>
                        <a:pt x="9" y="26"/>
                      </a:lnTo>
                      <a:lnTo>
                        <a:pt x="13" y="18"/>
                      </a:lnTo>
                      <a:lnTo>
                        <a:pt x="17" y="13"/>
                      </a:lnTo>
                      <a:lnTo>
                        <a:pt x="22" y="9"/>
                      </a:lnTo>
                      <a:lnTo>
                        <a:pt x="39" y="0"/>
                      </a:lnTo>
                      <a:lnTo>
                        <a:pt x="56" y="0"/>
                      </a:lnTo>
                      <a:lnTo>
                        <a:pt x="69" y="5"/>
                      </a:lnTo>
                      <a:lnTo>
                        <a:pt x="78" y="9"/>
                      </a:lnTo>
                      <a:lnTo>
                        <a:pt x="82" y="18"/>
                      </a:lnTo>
                      <a:lnTo>
                        <a:pt x="87" y="9"/>
                      </a:lnTo>
                      <a:lnTo>
                        <a:pt x="91" y="5"/>
                      </a:lnTo>
                      <a:lnTo>
                        <a:pt x="100" y="5"/>
                      </a:lnTo>
                      <a:lnTo>
                        <a:pt x="113" y="0"/>
                      </a:lnTo>
                      <a:lnTo>
                        <a:pt x="121" y="5"/>
                      </a:lnTo>
                      <a:lnTo>
                        <a:pt x="130" y="9"/>
                      </a:lnTo>
                      <a:lnTo>
                        <a:pt x="134" y="18"/>
                      </a:lnTo>
                      <a:lnTo>
                        <a:pt x="134" y="31"/>
                      </a:lnTo>
                      <a:lnTo>
                        <a:pt x="139" y="26"/>
                      </a:lnTo>
                      <a:lnTo>
                        <a:pt x="147" y="22"/>
                      </a:lnTo>
                      <a:lnTo>
                        <a:pt x="152" y="22"/>
                      </a:lnTo>
                      <a:lnTo>
                        <a:pt x="160" y="22"/>
                      </a:lnTo>
                      <a:lnTo>
                        <a:pt x="165" y="26"/>
                      </a:lnTo>
                      <a:lnTo>
                        <a:pt x="169" y="31"/>
                      </a:lnTo>
                      <a:lnTo>
                        <a:pt x="173" y="35"/>
                      </a:lnTo>
                      <a:lnTo>
                        <a:pt x="173" y="48"/>
                      </a:lnTo>
                      <a:lnTo>
                        <a:pt x="182" y="44"/>
                      </a:lnTo>
                      <a:lnTo>
                        <a:pt x="186" y="44"/>
                      </a:lnTo>
                      <a:lnTo>
                        <a:pt x="190" y="44"/>
                      </a:lnTo>
                      <a:lnTo>
                        <a:pt x="199" y="48"/>
                      </a:lnTo>
                      <a:lnTo>
                        <a:pt x="203" y="52"/>
                      </a:lnTo>
                      <a:lnTo>
                        <a:pt x="203" y="57"/>
                      </a:lnTo>
                      <a:lnTo>
                        <a:pt x="208" y="65"/>
                      </a:lnTo>
                      <a:lnTo>
                        <a:pt x="203" y="74"/>
                      </a:lnTo>
                      <a:lnTo>
                        <a:pt x="212" y="69"/>
                      </a:lnTo>
                      <a:lnTo>
                        <a:pt x="216" y="69"/>
                      </a:lnTo>
                      <a:lnTo>
                        <a:pt x="225" y="74"/>
                      </a:lnTo>
                      <a:lnTo>
                        <a:pt x="229" y="78"/>
                      </a:lnTo>
                      <a:lnTo>
                        <a:pt x="229" y="87"/>
                      </a:lnTo>
                      <a:lnTo>
                        <a:pt x="229" y="95"/>
                      </a:lnTo>
                      <a:lnTo>
                        <a:pt x="229" y="104"/>
                      </a:lnTo>
                      <a:lnTo>
                        <a:pt x="221" y="113"/>
                      </a:lnTo>
                      <a:lnTo>
                        <a:pt x="238" y="139"/>
                      </a:lnTo>
                      <a:lnTo>
                        <a:pt x="247" y="178"/>
                      </a:lnTo>
                      <a:lnTo>
                        <a:pt x="251" y="221"/>
                      </a:lnTo>
                      <a:lnTo>
                        <a:pt x="251" y="247"/>
                      </a:lnTo>
                      <a:lnTo>
                        <a:pt x="242" y="273"/>
                      </a:lnTo>
                      <a:lnTo>
                        <a:pt x="225" y="329"/>
                      </a:lnTo>
                      <a:lnTo>
                        <a:pt x="208" y="351"/>
                      </a:lnTo>
                      <a:lnTo>
                        <a:pt x="195" y="372"/>
                      </a:lnTo>
                      <a:lnTo>
                        <a:pt x="173" y="389"/>
                      </a:lnTo>
                      <a:lnTo>
                        <a:pt x="160" y="394"/>
                      </a:lnTo>
                      <a:lnTo>
                        <a:pt x="147" y="398"/>
                      </a:lnTo>
                      <a:lnTo>
                        <a:pt x="134" y="402"/>
                      </a:lnTo>
                      <a:lnTo>
                        <a:pt x="121" y="398"/>
                      </a:lnTo>
                      <a:lnTo>
                        <a:pt x="104" y="394"/>
                      </a:lnTo>
                      <a:lnTo>
                        <a:pt x="87" y="389"/>
                      </a:lnTo>
                      <a:lnTo>
                        <a:pt x="65" y="376"/>
                      </a:lnTo>
                      <a:lnTo>
                        <a:pt x="56" y="368"/>
                      </a:lnTo>
                      <a:lnTo>
                        <a:pt x="52" y="359"/>
                      </a:lnTo>
                      <a:lnTo>
                        <a:pt x="48" y="342"/>
                      </a:lnTo>
                      <a:lnTo>
                        <a:pt x="48" y="325"/>
                      </a:lnTo>
                      <a:lnTo>
                        <a:pt x="56" y="286"/>
                      </a:lnTo>
                      <a:lnTo>
                        <a:pt x="56" y="268"/>
                      </a:lnTo>
                      <a:lnTo>
                        <a:pt x="56" y="255"/>
                      </a:lnTo>
                      <a:lnTo>
                        <a:pt x="52" y="234"/>
                      </a:lnTo>
                      <a:lnTo>
                        <a:pt x="39" y="216"/>
                      </a:lnTo>
                      <a:lnTo>
                        <a:pt x="13" y="186"/>
                      </a:lnTo>
                      <a:lnTo>
                        <a:pt x="4" y="169"/>
                      </a:lnTo>
                      <a:lnTo>
                        <a:pt x="0" y="147"/>
                      </a:lnTo>
                      <a:lnTo>
                        <a:pt x="4" y="117"/>
                      </a:lnTo>
                      <a:lnTo>
                        <a:pt x="17" y="87"/>
                      </a:lnTo>
                      <a:close/>
                    </a:path>
                  </a:pathLst>
                </a:custGeom>
                <a:solidFill>
                  <a:srgbClr val="F3DED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7" name="Freeform 99" descr="Dark horizontal"/>
                <p:cNvSpPr>
                  <a:spLocks/>
                </p:cNvSpPr>
                <p:nvPr/>
              </p:nvSpPr>
              <p:spPr bwMode="auto">
                <a:xfrm>
                  <a:off x="5972" y="1984"/>
                  <a:ext cx="251" cy="402"/>
                </a:xfrm>
                <a:custGeom>
                  <a:avLst/>
                  <a:gdLst>
                    <a:gd name="T0" fmla="*/ 8 w 251"/>
                    <a:gd name="T1" fmla="*/ 56 h 402"/>
                    <a:gd name="T2" fmla="*/ 4 w 251"/>
                    <a:gd name="T3" fmla="*/ 35 h 402"/>
                    <a:gd name="T4" fmla="*/ 13 w 251"/>
                    <a:gd name="T5" fmla="*/ 17 h 402"/>
                    <a:gd name="T6" fmla="*/ 21 w 251"/>
                    <a:gd name="T7" fmla="*/ 9 h 402"/>
                    <a:gd name="T8" fmla="*/ 56 w 251"/>
                    <a:gd name="T9" fmla="*/ 0 h 402"/>
                    <a:gd name="T10" fmla="*/ 78 w 251"/>
                    <a:gd name="T11" fmla="*/ 9 h 402"/>
                    <a:gd name="T12" fmla="*/ 86 w 251"/>
                    <a:gd name="T13" fmla="*/ 9 h 402"/>
                    <a:gd name="T14" fmla="*/ 99 w 251"/>
                    <a:gd name="T15" fmla="*/ 4 h 402"/>
                    <a:gd name="T16" fmla="*/ 121 w 251"/>
                    <a:gd name="T17" fmla="*/ 4 h 402"/>
                    <a:gd name="T18" fmla="*/ 134 w 251"/>
                    <a:gd name="T19" fmla="*/ 17 h 402"/>
                    <a:gd name="T20" fmla="*/ 138 w 251"/>
                    <a:gd name="T21" fmla="*/ 26 h 402"/>
                    <a:gd name="T22" fmla="*/ 151 w 251"/>
                    <a:gd name="T23" fmla="*/ 22 h 402"/>
                    <a:gd name="T24" fmla="*/ 164 w 251"/>
                    <a:gd name="T25" fmla="*/ 26 h 402"/>
                    <a:gd name="T26" fmla="*/ 173 w 251"/>
                    <a:gd name="T27" fmla="*/ 35 h 402"/>
                    <a:gd name="T28" fmla="*/ 181 w 251"/>
                    <a:gd name="T29" fmla="*/ 43 h 402"/>
                    <a:gd name="T30" fmla="*/ 190 w 251"/>
                    <a:gd name="T31" fmla="*/ 43 h 402"/>
                    <a:gd name="T32" fmla="*/ 203 w 251"/>
                    <a:gd name="T33" fmla="*/ 52 h 402"/>
                    <a:gd name="T34" fmla="*/ 207 w 251"/>
                    <a:gd name="T35" fmla="*/ 65 h 402"/>
                    <a:gd name="T36" fmla="*/ 212 w 251"/>
                    <a:gd name="T37" fmla="*/ 69 h 402"/>
                    <a:gd name="T38" fmla="*/ 225 w 251"/>
                    <a:gd name="T39" fmla="*/ 73 h 402"/>
                    <a:gd name="T40" fmla="*/ 229 w 251"/>
                    <a:gd name="T41" fmla="*/ 86 h 402"/>
                    <a:gd name="T42" fmla="*/ 229 w 251"/>
                    <a:gd name="T43" fmla="*/ 104 h 402"/>
                    <a:gd name="T44" fmla="*/ 238 w 251"/>
                    <a:gd name="T45" fmla="*/ 138 h 402"/>
                    <a:gd name="T46" fmla="*/ 251 w 251"/>
                    <a:gd name="T47" fmla="*/ 220 h 402"/>
                    <a:gd name="T48" fmla="*/ 242 w 251"/>
                    <a:gd name="T49" fmla="*/ 272 h 402"/>
                    <a:gd name="T50" fmla="*/ 207 w 251"/>
                    <a:gd name="T51" fmla="*/ 350 h 402"/>
                    <a:gd name="T52" fmla="*/ 173 w 251"/>
                    <a:gd name="T53" fmla="*/ 389 h 402"/>
                    <a:gd name="T54" fmla="*/ 147 w 251"/>
                    <a:gd name="T55" fmla="*/ 398 h 402"/>
                    <a:gd name="T56" fmla="*/ 121 w 251"/>
                    <a:gd name="T57" fmla="*/ 398 h 402"/>
                    <a:gd name="T58" fmla="*/ 86 w 251"/>
                    <a:gd name="T59" fmla="*/ 389 h 402"/>
                    <a:gd name="T60" fmla="*/ 56 w 251"/>
                    <a:gd name="T61" fmla="*/ 368 h 402"/>
                    <a:gd name="T62" fmla="*/ 47 w 251"/>
                    <a:gd name="T63" fmla="*/ 342 h 402"/>
                    <a:gd name="T64" fmla="*/ 56 w 251"/>
                    <a:gd name="T65" fmla="*/ 285 h 402"/>
                    <a:gd name="T66" fmla="*/ 56 w 251"/>
                    <a:gd name="T67" fmla="*/ 255 h 402"/>
                    <a:gd name="T68" fmla="*/ 39 w 251"/>
                    <a:gd name="T69" fmla="*/ 216 h 402"/>
                    <a:gd name="T70" fmla="*/ 4 w 251"/>
                    <a:gd name="T71" fmla="*/ 169 h 402"/>
                    <a:gd name="T72" fmla="*/ 4 w 251"/>
                    <a:gd name="T73" fmla="*/ 117 h 40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51"/>
                    <a:gd name="T112" fmla="*/ 0 h 402"/>
                    <a:gd name="T113" fmla="*/ 251 w 251"/>
                    <a:gd name="T114" fmla="*/ 402 h 40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51" h="402">
                      <a:moveTo>
                        <a:pt x="17" y="86"/>
                      </a:moveTo>
                      <a:lnTo>
                        <a:pt x="8" y="56"/>
                      </a:lnTo>
                      <a:lnTo>
                        <a:pt x="4" y="48"/>
                      </a:lnTo>
                      <a:lnTo>
                        <a:pt x="4" y="35"/>
                      </a:lnTo>
                      <a:lnTo>
                        <a:pt x="8" y="26"/>
                      </a:lnTo>
                      <a:lnTo>
                        <a:pt x="13" y="17"/>
                      </a:lnTo>
                      <a:lnTo>
                        <a:pt x="17" y="13"/>
                      </a:lnTo>
                      <a:lnTo>
                        <a:pt x="21" y="9"/>
                      </a:lnTo>
                      <a:lnTo>
                        <a:pt x="39" y="0"/>
                      </a:lnTo>
                      <a:lnTo>
                        <a:pt x="56" y="0"/>
                      </a:lnTo>
                      <a:lnTo>
                        <a:pt x="69" y="4"/>
                      </a:lnTo>
                      <a:lnTo>
                        <a:pt x="78" y="9"/>
                      </a:lnTo>
                      <a:lnTo>
                        <a:pt x="82" y="17"/>
                      </a:lnTo>
                      <a:lnTo>
                        <a:pt x="86" y="9"/>
                      </a:lnTo>
                      <a:lnTo>
                        <a:pt x="91" y="4"/>
                      </a:lnTo>
                      <a:lnTo>
                        <a:pt x="99" y="4"/>
                      </a:lnTo>
                      <a:lnTo>
                        <a:pt x="112" y="0"/>
                      </a:lnTo>
                      <a:lnTo>
                        <a:pt x="121" y="4"/>
                      </a:lnTo>
                      <a:lnTo>
                        <a:pt x="130" y="9"/>
                      </a:lnTo>
                      <a:lnTo>
                        <a:pt x="134" y="17"/>
                      </a:lnTo>
                      <a:lnTo>
                        <a:pt x="134" y="30"/>
                      </a:lnTo>
                      <a:lnTo>
                        <a:pt x="138" y="26"/>
                      </a:lnTo>
                      <a:lnTo>
                        <a:pt x="147" y="22"/>
                      </a:lnTo>
                      <a:lnTo>
                        <a:pt x="151" y="22"/>
                      </a:lnTo>
                      <a:lnTo>
                        <a:pt x="160" y="22"/>
                      </a:lnTo>
                      <a:lnTo>
                        <a:pt x="164" y="26"/>
                      </a:lnTo>
                      <a:lnTo>
                        <a:pt x="169" y="30"/>
                      </a:lnTo>
                      <a:lnTo>
                        <a:pt x="173" y="35"/>
                      </a:lnTo>
                      <a:lnTo>
                        <a:pt x="173" y="48"/>
                      </a:lnTo>
                      <a:lnTo>
                        <a:pt x="181" y="43"/>
                      </a:lnTo>
                      <a:lnTo>
                        <a:pt x="186" y="43"/>
                      </a:lnTo>
                      <a:lnTo>
                        <a:pt x="190" y="43"/>
                      </a:lnTo>
                      <a:lnTo>
                        <a:pt x="199" y="48"/>
                      </a:lnTo>
                      <a:lnTo>
                        <a:pt x="203" y="52"/>
                      </a:lnTo>
                      <a:lnTo>
                        <a:pt x="203" y="56"/>
                      </a:lnTo>
                      <a:lnTo>
                        <a:pt x="207" y="65"/>
                      </a:lnTo>
                      <a:lnTo>
                        <a:pt x="203" y="73"/>
                      </a:lnTo>
                      <a:lnTo>
                        <a:pt x="212" y="69"/>
                      </a:lnTo>
                      <a:lnTo>
                        <a:pt x="216" y="69"/>
                      </a:lnTo>
                      <a:lnTo>
                        <a:pt x="225" y="73"/>
                      </a:lnTo>
                      <a:lnTo>
                        <a:pt x="229" y="78"/>
                      </a:lnTo>
                      <a:lnTo>
                        <a:pt x="229" y="86"/>
                      </a:lnTo>
                      <a:lnTo>
                        <a:pt x="229" y="95"/>
                      </a:lnTo>
                      <a:lnTo>
                        <a:pt x="229" y="104"/>
                      </a:lnTo>
                      <a:lnTo>
                        <a:pt x="220" y="112"/>
                      </a:lnTo>
                      <a:lnTo>
                        <a:pt x="238" y="138"/>
                      </a:lnTo>
                      <a:lnTo>
                        <a:pt x="246" y="177"/>
                      </a:lnTo>
                      <a:lnTo>
                        <a:pt x="251" y="220"/>
                      </a:lnTo>
                      <a:lnTo>
                        <a:pt x="251" y="246"/>
                      </a:lnTo>
                      <a:lnTo>
                        <a:pt x="242" y="272"/>
                      </a:lnTo>
                      <a:lnTo>
                        <a:pt x="225" y="329"/>
                      </a:lnTo>
                      <a:lnTo>
                        <a:pt x="207" y="350"/>
                      </a:lnTo>
                      <a:lnTo>
                        <a:pt x="194" y="372"/>
                      </a:lnTo>
                      <a:lnTo>
                        <a:pt x="173" y="389"/>
                      </a:lnTo>
                      <a:lnTo>
                        <a:pt x="160" y="393"/>
                      </a:lnTo>
                      <a:lnTo>
                        <a:pt x="147" y="398"/>
                      </a:lnTo>
                      <a:lnTo>
                        <a:pt x="134" y="402"/>
                      </a:lnTo>
                      <a:lnTo>
                        <a:pt x="121" y="398"/>
                      </a:lnTo>
                      <a:lnTo>
                        <a:pt x="104" y="393"/>
                      </a:lnTo>
                      <a:lnTo>
                        <a:pt x="86" y="389"/>
                      </a:lnTo>
                      <a:lnTo>
                        <a:pt x="65" y="376"/>
                      </a:lnTo>
                      <a:lnTo>
                        <a:pt x="56" y="368"/>
                      </a:lnTo>
                      <a:lnTo>
                        <a:pt x="52" y="359"/>
                      </a:lnTo>
                      <a:lnTo>
                        <a:pt x="47" y="342"/>
                      </a:lnTo>
                      <a:lnTo>
                        <a:pt x="47" y="324"/>
                      </a:lnTo>
                      <a:lnTo>
                        <a:pt x="56" y="285"/>
                      </a:lnTo>
                      <a:lnTo>
                        <a:pt x="56" y="268"/>
                      </a:lnTo>
                      <a:lnTo>
                        <a:pt x="56" y="255"/>
                      </a:lnTo>
                      <a:lnTo>
                        <a:pt x="52" y="233"/>
                      </a:lnTo>
                      <a:lnTo>
                        <a:pt x="39" y="216"/>
                      </a:lnTo>
                      <a:lnTo>
                        <a:pt x="13" y="186"/>
                      </a:lnTo>
                      <a:lnTo>
                        <a:pt x="4" y="169"/>
                      </a:lnTo>
                      <a:lnTo>
                        <a:pt x="0" y="147"/>
                      </a:lnTo>
                      <a:lnTo>
                        <a:pt x="4" y="117"/>
                      </a:lnTo>
                      <a:lnTo>
                        <a:pt x="17" y="86"/>
                      </a:lnTo>
                      <a:close/>
                    </a:path>
                  </a:pathLst>
                </a:custGeom>
                <a:pattFill prst="dkHorz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8" name="Freeform 100" descr="Dark horizontal"/>
                <p:cNvSpPr>
                  <a:spLocks/>
                </p:cNvSpPr>
                <p:nvPr/>
              </p:nvSpPr>
              <p:spPr bwMode="auto">
                <a:xfrm>
                  <a:off x="5691" y="2006"/>
                  <a:ext cx="281" cy="410"/>
                </a:xfrm>
                <a:custGeom>
                  <a:avLst/>
                  <a:gdLst>
                    <a:gd name="T0" fmla="*/ 190 w 281"/>
                    <a:gd name="T1" fmla="*/ 39 h 410"/>
                    <a:gd name="T2" fmla="*/ 177 w 281"/>
                    <a:gd name="T3" fmla="*/ 17 h 410"/>
                    <a:gd name="T4" fmla="*/ 164 w 281"/>
                    <a:gd name="T5" fmla="*/ 4 h 410"/>
                    <a:gd name="T6" fmla="*/ 151 w 281"/>
                    <a:gd name="T7" fmla="*/ 0 h 410"/>
                    <a:gd name="T8" fmla="*/ 116 w 281"/>
                    <a:gd name="T9" fmla="*/ 8 h 410"/>
                    <a:gd name="T10" fmla="*/ 103 w 281"/>
                    <a:gd name="T11" fmla="*/ 26 h 410"/>
                    <a:gd name="T12" fmla="*/ 95 w 281"/>
                    <a:gd name="T13" fmla="*/ 30 h 410"/>
                    <a:gd name="T14" fmla="*/ 78 w 281"/>
                    <a:gd name="T15" fmla="*/ 30 h 410"/>
                    <a:gd name="T16" fmla="*/ 60 w 281"/>
                    <a:gd name="T17" fmla="*/ 39 h 410"/>
                    <a:gd name="T18" fmla="*/ 56 w 281"/>
                    <a:gd name="T19" fmla="*/ 56 h 410"/>
                    <a:gd name="T20" fmla="*/ 56 w 281"/>
                    <a:gd name="T21" fmla="*/ 64 h 410"/>
                    <a:gd name="T22" fmla="*/ 43 w 281"/>
                    <a:gd name="T23" fmla="*/ 69 h 410"/>
                    <a:gd name="T24" fmla="*/ 30 w 281"/>
                    <a:gd name="T25" fmla="*/ 77 h 410"/>
                    <a:gd name="T26" fmla="*/ 26 w 281"/>
                    <a:gd name="T27" fmla="*/ 95 h 410"/>
                    <a:gd name="T28" fmla="*/ 26 w 281"/>
                    <a:gd name="T29" fmla="*/ 103 h 410"/>
                    <a:gd name="T30" fmla="*/ 17 w 281"/>
                    <a:gd name="T31" fmla="*/ 108 h 410"/>
                    <a:gd name="T32" fmla="*/ 8 w 281"/>
                    <a:gd name="T33" fmla="*/ 116 h 410"/>
                    <a:gd name="T34" fmla="*/ 13 w 281"/>
                    <a:gd name="T35" fmla="*/ 129 h 410"/>
                    <a:gd name="T36" fmla="*/ 13 w 281"/>
                    <a:gd name="T37" fmla="*/ 138 h 410"/>
                    <a:gd name="T38" fmla="*/ 0 w 281"/>
                    <a:gd name="T39" fmla="*/ 147 h 410"/>
                    <a:gd name="T40" fmla="*/ 0 w 281"/>
                    <a:gd name="T41" fmla="*/ 160 h 410"/>
                    <a:gd name="T42" fmla="*/ 8 w 281"/>
                    <a:gd name="T43" fmla="*/ 177 h 410"/>
                    <a:gd name="T44" fmla="*/ 17 w 281"/>
                    <a:gd name="T45" fmla="*/ 211 h 410"/>
                    <a:gd name="T46" fmla="*/ 39 w 281"/>
                    <a:gd name="T47" fmla="*/ 294 h 410"/>
                    <a:gd name="T48" fmla="*/ 69 w 281"/>
                    <a:gd name="T49" fmla="*/ 337 h 410"/>
                    <a:gd name="T50" fmla="*/ 138 w 281"/>
                    <a:gd name="T51" fmla="*/ 393 h 410"/>
                    <a:gd name="T52" fmla="*/ 190 w 281"/>
                    <a:gd name="T53" fmla="*/ 410 h 410"/>
                    <a:gd name="T54" fmla="*/ 216 w 281"/>
                    <a:gd name="T55" fmla="*/ 406 h 410"/>
                    <a:gd name="T56" fmla="*/ 242 w 281"/>
                    <a:gd name="T57" fmla="*/ 393 h 410"/>
                    <a:gd name="T58" fmla="*/ 264 w 281"/>
                    <a:gd name="T59" fmla="*/ 371 h 410"/>
                    <a:gd name="T60" fmla="*/ 281 w 281"/>
                    <a:gd name="T61" fmla="*/ 337 h 410"/>
                    <a:gd name="T62" fmla="*/ 276 w 281"/>
                    <a:gd name="T63" fmla="*/ 311 h 410"/>
                    <a:gd name="T64" fmla="*/ 246 w 281"/>
                    <a:gd name="T65" fmla="*/ 263 h 410"/>
                    <a:gd name="T66" fmla="*/ 229 w 281"/>
                    <a:gd name="T67" fmla="*/ 237 h 410"/>
                    <a:gd name="T68" fmla="*/ 229 w 281"/>
                    <a:gd name="T69" fmla="*/ 194 h 410"/>
                    <a:gd name="T70" fmla="*/ 238 w 281"/>
                    <a:gd name="T71" fmla="*/ 134 h 410"/>
                    <a:gd name="T72" fmla="*/ 216 w 281"/>
                    <a:gd name="T73" fmla="*/ 90 h 41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81"/>
                    <a:gd name="T112" fmla="*/ 0 h 410"/>
                    <a:gd name="T113" fmla="*/ 281 w 281"/>
                    <a:gd name="T114" fmla="*/ 410 h 41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81" h="410">
                      <a:moveTo>
                        <a:pt x="190" y="69"/>
                      </a:moveTo>
                      <a:lnTo>
                        <a:pt x="190" y="39"/>
                      </a:lnTo>
                      <a:lnTo>
                        <a:pt x="186" y="26"/>
                      </a:lnTo>
                      <a:lnTo>
                        <a:pt x="177" y="17"/>
                      </a:lnTo>
                      <a:lnTo>
                        <a:pt x="173" y="13"/>
                      </a:lnTo>
                      <a:lnTo>
                        <a:pt x="164" y="4"/>
                      </a:lnTo>
                      <a:lnTo>
                        <a:pt x="160" y="0"/>
                      </a:lnTo>
                      <a:lnTo>
                        <a:pt x="151" y="0"/>
                      </a:lnTo>
                      <a:lnTo>
                        <a:pt x="134" y="0"/>
                      </a:lnTo>
                      <a:lnTo>
                        <a:pt x="116" y="8"/>
                      </a:lnTo>
                      <a:lnTo>
                        <a:pt x="108" y="17"/>
                      </a:lnTo>
                      <a:lnTo>
                        <a:pt x="103" y="26"/>
                      </a:lnTo>
                      <a:lnTo>
                        <a:pt x="99" y="34"/>
                      </a:lnTo>
                      <a:lnTo>
                        <a:pt x="95" y="30"/>
                      </a:lnTo>
                      <a:lnTo>
                        <a:pt x="86" y="30"/>
                      </a:lnTo>
                      <a:lnTo>
                        <a:pt x="78" y="30"/>
                      </a:lnTo>
                      <a:lnTo>
                        <a:pt x="69" y="34"/>
                      </a:lnTo>
                      <a:lnTo>
                        <a:pt x="60" y="39"/>
                      </a:lnTo>
                      <a:lnTo>
                        <a:pt x="56" y="47"/>
                      </a:lnTo>
                      <a:lnTo>
                        <a:pt x="56" y="56"/>
                      </a:lnTo>
                      <a:lnTo>
                        <a:pt x="60" y="69"/>
                      </a:lnTo>
                      <a:lnTo>
                        <a:pt x="56" y="64"/>
                      </a:lnTo>
                      <a:lnTo>
                        <a:pt x="47" y="69"/>
                      </a:lnTo>
                      <a:lnTo>
                        <a:pt x="43" y="69"/>
                      </a:lnTo>
                      <a:lnTo>
                        <a:pt x="34" y="73"/>
                      </a:lnTo>
                      <a:lnTo>
                        <a:pt x="30" y="77"/>
                      </a:lnTo>
                      <a:lnTo>
                        <a:pt x="26" y="86"/>
                      </a:lnTo>
                      <a:lnTo>
                        <a:pt x="26" y="95"/>
                      </a:lnTo>
                      <a:lnTo>
                        <a:pt x="30" y="103"/>
                      </a:lnTo>
                      <a:lnTo>
                        <a:pt x="26" y="103"/>
                      </a:lnTo>
                      <a:lnTo>
                        <a:pt x="21" y="103"/>
                      </a:lnTo>
                      <a:lnTo>
                        <a:pt x="17" y="108"/>
                      </a:lnTo>
                      <a:lnTo>
                        <a:pt x="13" y="112"/>
                      </a:lnTo>
                      <a:lnTo>
                        <a:pt x="8" y="116"/>
                      </a:lnTo>
                      <a:lnTo>
                        <a:pt x="8" y="125"/>
                      </a:lnTo>
                      <a:lnTo>
                        <a:pt x="13" y="129"/>
                      </a:lnTo>
                      <a:lnTo>
                        <a:pt x="17" y="138"/>
                      </a:lnTo>
                      <a:lnTo>
                        <a:pt x="13" y="138"/>
                      </a:lnTo>
                      <a:lnTo>
                        <a:pt x="4" y="142"/>
                      </a:lnTo>
                      <a:lnTo>
                        <a:pt x="0" y="147"/>
                      </a:lnTo>
                      <a:lnTo>
                        <a:pt x="0" y="155"/>
                      </a:lnTo>
                      <a:lnTo>
                        <a:pt x="0" y="160"/>
                      </a:lnTo>
                      <a:lnTo>
                        <a:pt x="4" y="168"/>
                      </a:lnTo>
                      <a:lnTo>
                        <a:pt x="8" y="177"/>
                      </a:lnTo>
                      <a:lnTo>
                        <a:pt x="17" y="181"/>
                      </a:lnTo>
                      <a:lnTo>
                        <a:pt x="17" y="211"/>
                      </a:lnTo>
                      <a:lnTo>
                        <a:pt x="26" y="250"/>
                      </a:lnTo>
                      <a:lnTo>
                        <a:pt x="39" y="294"/>
                      </a:lnTo>
                      <a:lnTo>
                        <a:pt x="52" y="315"/>
                      </a:lnTo>
                      <a:lnTo>
                        <a:pt x="69" y="337"/>
                      </a:lnTo>
                      <a:lnTo>
                        <a:pt x="112" y="376"/>
                      </a:lnTo>
                      <a:lnTo>
                        <a:pt x="138" y="393"/>
                      </a:lnTo>
                      <a:lnTo>
                        <a:pt x="164" y="402"/>
                      </a:lnTo>
                      <a:lnTo>
                        <a:pt x="190" y="410"/>
                      </a:lnTo>
                      <a:lnTo>
                        <a:pt x="203" y="410"/>
                      </a:lnTo>
                      <a:lnTo>
                        <a:pt x="216" y="406"/>
                      </a:lnTo>
                      <a:lnTo>
                        <a:pt x="229" y="402"/>
                      </a:lnTo>
                      <a:lnTo>
                        <a:pt x="242" y="393"/>
                      </a:lnTo>
                      <a:lnTo>
                        <a:pt x="251" y="384"/>
                      </a:lnTo>
                      <a:lnTo>
                        <a:pt x="264" y="371"/>
                      </a:lnTo>
                      <a:lnTo>
                        <a:pt x="276" y="350"/>
                      </a:lnTo>
                      <a:lnTo>
                        <a:pt x="281" y="337"/>
                      </a:lnTo>
                      <a:lnTo>
                        <a:pt x="281" y="328"/>
                      </a:lnTo>
                      <a:lnTo>
                        <a:pt x="276" y="311"/>
                      </a:lnTo>
                      <a:lnTo>
                        <a:pt x="268" y="294"/>
                      </a:lnTo>
                      <a:lnTo>
                        <a:pt x="246" y="263"/>
                      </a:lnTo>
                      <a:lnTo>
                        <a:pt x="238" y="250"/>
                      </a:lnTo>
                      <a:lnTo>
                        <a:pt x="229" y="237"/>
                      </a:lnTo>
                      <a:lnTo>
                        <a:pt x="229" y="216"/>
                      </a:lnTo>
                      <a:lnTo>
                        <a:pt x="229" y="194"/>
                      </a:lnTo>
                      <a:lnTo>
                        <a:pt x="238" y="155"/>
                      </a:lnTo>
                      <a:lnTo>
                        <a:pt x="238" y="134"/>
                      </a:lnTo>
                      <a:lnTo>
                        <a:pt x="233" y="112"/>
                      </a:lnTo>
                      <a:lnTo>
                        <a:pt x="216" y="90"/>
                      </a:lnTo>
                      <a:lnTo>
                        <a:pt x="190" y="69"/>
                      </a:lnTo>
                      <a:close/>
                    </a:path>
                  </a:pathLst>
                </a:custGeom>
                <a:pattFill prst="dkHorz">
                  <a:fgClr>
                    <a:schemeClr val="accent1"/>
                  </a:fgClr>
                  <a:bgClr>
                    <a:schemeClr val="accent2"/>
                  </a:bgClr>
                </a:patt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699" name="Freeform 101"/>
                <p:cNvSpPr>
                  <a:spLocks/>
                </p:cNvSpPr>
                <p:nvPr/>
              </p:nvSpPr>
              <p:spPr bwMode="auto">
                <a:xfrm>
                  <a:off x="5686" y="2001"/>
                  <a:ext cx="281" cy="411"/>
                </a:xfrm>
                <a:custGeom>
                  <a:avLst/>
                  <a:gdLst>
                    <a:gd name="T0" fmla="*/ 191 w 281"/>
                    <a:gd name="T1" fmla="*/ 39 h 411"/>
                    <a:gd name="T2" fmla="*/ 178 w 281"/>
                    <a:gd name="T3" fmla="*/ 18 h 411"/>
                    <a:gd name="T4" fmla="*/ 165 w 281"/>
                    <a:gd name="T5" fmla="*/ 5 h 411"/>
                    <a:gd name="T6" fmla="*/ 152 w 281"/>
                    <a:gd name="T7" fmla="*/ 0 h 411"/>
                    <a:gd name="T8" fmla="*/ 117 w 281"/>
                    <a:gd name="T9" fmla="*/ 9 h 411"/>
                    <a:gd name="T10" fmla="*/ 104 w 281"/>
                    <a:gd name="T11" fmla="*/ 26 h 411"/>
                    <a:gd name="T12" fmla="*/ 95 w 281"/>
                    <a:gd name="T13" fmla="*/ 31 h 411"/>
                    <a:gd name="T14" fmla="*/ 78 w 281"/>
                    <a:gd name="T15" fmla="*/ 31 h 411"/>
                    <a:gd name="T16" fmla="*/ 61 w 281"/>
                    <a:gd name="T17" fmla="*/ 39 h 411"/>
                    <a:gd name="T18" fmla="*/ 57 w 281"/>
                    <a:gd name="T19" fmla="*/ 56 h 411"/>
                    <a:gd name="T20" fmla="*/ 57 w 281"/>
                    <a:gd name="T21" fmla="*/ 65 h 411"/>
                    <a:gd name="T22" fmla="*/ 44 w 281"/>
                    <a:gd name="T23" fmla="*/ 69 h 411"/>
                    <a:gd name="T24" fmla="*/ 31 w 281"/>
                    <a:gd name="T25" fmla="*/ 78 h 411"/>
                    <a:gd name="T26" fmla="*/ 26 w 281"/>
                    <a:gd name="T27" fmla="*/ 95 h 411"/>
                    <a:gd name="T28" fmla="*/ 26 w 281"/>
                    <a:gd name="T29" fmla="*/ 104 h 411"/>
                    <a:gd name="T30" fmla="*/ 18 w 281"/>
                    <a:gd name="T31" fmla="*/ 108 h 411"/>
                    <a:gd name="T32" fmla="*/ 9 w 281"/>
                    <a:gd name="T33" fmla="*/ 117 h 411"/>
                    <a:gd name="T34" fmla="*/ 13 w 281"/>
                    <a:gd name="T35" fmla="*/ 130 h 411"/>
                    <a:gd name="T36" fmla="*/ 13 w 281"/>
                    <a:gd name="T37" fmla="*/ 139 h 411"/>
                    <a:gd name="T38" fmla="*/ 0 w 281"/>
                    <a:gd name="T39" fmla="*/ 147 h 411"/>
                    <a:gd name="T40" fmla="*/ 0 w 281"/>
                    <a:gd name="T41" fmla="*/ 160 h 411"/>
                    <a:gd name="T42" fmla="*/ 9 w 281"/>
                    <a:gd name="T43" fmla="*/ 178 h 411"/>
                    <a:gd name="T44" fmla="*/ 18 w 281"/>
                    <a:gd name="T45" fmla="*/ 212 h 411"/>
                    <a:gd name="T46" fmla="*/ 39 w 281"/>
                    <a:gd name="T47" fmla="*/ 294 h 411"/>
                    <a:gd name="T48" fmla="*/ 70 w 281"/>
                    <a:gd name="T49" fmla="*/ 338 h 411"/>
                    <a:gd name="T50" fmla="*/ 139 w 281"/>
                    <a:gd name="T51" fmla="*/ 394 h 411"/>
                    <a:gd name="T52" fmla="*/ 191 w 281"/>
                    <a:gd name="T53" fmla="*/ 411 h 411"/>
                    <a:gd name="T54" fmla="*/ 217 w 281"/>
                    <a:gd name="T55" fmla="*/ 407 h 411"/>
                    <a:gd name="T56" fmla="*/ 243 w 281"/>
                    <a:gd name="T57" fmla="*/ 394 h 411"/>
                    <a:gd name="T58" fmla="*/ 264 w 281"/>
                    <a:gd name="T59" fmla="*/ 372 h 411"/>
                    <a:gd name="T60" fmla="*/ 281 w 281"/>
                    <a:gd name="T61" fmla="*/ 338 h 411"/>
                    <a:gd name="T62" fmla="*/ 277 w 281"/>
                    <a:gd name="T63" fmla="*/ 312 h 411"/>
                    <a:gd name="T64" fmla="*/ 247 w 281"/>
                    <a:gd name="T65" fmla="*/ 264 h 411"/>
                    <a:gd name="T66" fmla="*/ 230 w 281"/>
                    <a:gd name="T67" fmla="*/ 238 h 411"/>
                    <a:gd name="T68" fmla="*/ 230 w 281"/>
                    <a:gd name="T69" fmla="*/ 195 h 411"/>
                    <a:gd name="T70" fmla="*/ 238 w 281"/>
                    <a:gd name="T71" fmla="*/ 134 h 411"/>
                    <a:gd name="T72" fmla="*/ 217 w 281"/>
                    <a:gd name="T73" fmla="*/ 91 h 411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81"/>
                    <a:gd name="T112" fmla="*/ 0 h 411"/>
                    <a:gd name="T113" fmla="*/ 281 w 281"/>
                    <a:gd name="T114" fmla="*/ 411 h 411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81" h="411">
                      <a:moveTo>
                        <a:pt x="191" y="69"/>
                      </a:moveTo>
                      <a:lnTo>
                        <a:pt x="191" y="39"/>
                      </a:lnTo>
                      <a:lnTo>
                        <a:pt x="186" y="26"/>
                      </a:lnTo>
                      <a:lnTo>
                        <a:pt x="178" y="18"/>
                      </a:lnTo>
                      <a:lnTo>
                        <a:pt x="173" y="13"/>
                      </a:lnTo>
                      <a:lnTo>
                        <a:pt x="165" y="5"/>
                      </a:lnTo>
                      <a:lnTo>
                        <a:pt x="160" y="0"/>
                      </a:lnTo>
                      <a:lnTo>
                        <a:pt x="152" y="0"/>
                      </a:lnTo>
                      <a:lnTo>
                        <a:pt x="134" y="0"/>
                      </a:lnTo>
                      <a:lnTo>
                        <a:pt x="117" y="9"/>
                      </a:lnTo>
                      <a:lnTo>
                        <a:pt x="108" y="18"/>
                      </a:lnTo>
                      <a:lnTo>
                        <a:pt x="104" y="26"/>
                      </a:lnTo>
                      <a:lnTo>
                        <a:pt x="100" y="35"/>
                      </a:lnTo>
                      <a:lnTo>
                        <a:pt x="95" y="31"/>
                      </a:lnTo>
                      <a:lnTo>
                        <a:pt x="87" y="31"/>
                      </a:lnTo>
                      <a:lnTo>
                        <a:pt x="78" y="31"/>
                      </a:lnTo>
                      <a:lnTo>
                        <a:pt x="70" y="35"/>
                      </a:lnTo>
                      <a:lnTo>
                        <a:pt x="61" y="39"/>
                      </a:lnTo>
                      <a:lnTo>
                        <a:pt x="57" y="48"/>
                      </a:lnTo>
                      <a:lnTo>
                        <a:pt x="57" y="56"/>
                      </a:lnTo>
                      <a:lnTo>
                        <a:pt x="61" y="69"/>
                      </a:lnTo>
                      <a:lnTo>
                        <a:pt x="57" y="65"/>
                      </a:lnTo>
                      <a:lnTo>
                        <a:pt x="48" y="69"/>
                      </a:lnTo>
                      <a:lnTo>
                        <a:pt x="44" y="69"/>
                      </a:lnTo>
                      <a:lnTo>
                        <a:pt x="35" y="74"/>
                      </a:lnTo>
                      <a:lnTo>
                        <a:pt x="31" y="78"/>
                      </a:lnTo>
                      <a:lnTo>
                        <a:pt x="26" y="87"/>
                      </a:lnTo>
                      <a:lnTo>
                        <a:pt x="26" y="95"/>
                      </a:lnTo>
                      <a:lnTo>
                        <a:pt x="31" y="104"/>
                      </a:lnTo>
                      <a:lnTo>
                        <a:pt x="26" y="104"/>
                      </a:lnTo>
                      <a:lnTo>
                        <a:pt x="22" y="104"/>
                      </a:lnTo>
                      <a:lnTo>
                        <a:pt x="18" y="108"/>
                      </a:lnTo>
                      <a:lnTo>
                        <a:pt x="13" y="113"/>
                      </a:lnTo>
                      <a:lnTo>
                        <a:pt x="9" y="117"/>
                      </a:lnTo>
                      <a:lnTo>
                        <a:pt x="9" y="126"/>
                      </a:lnTo>
                      <a:lnTo>
                        <a:pt x="13" y="130"/>
                      </a:lnTo>
                      <a:lnTo>
                        <a:pt x="18" y="139"/>
                      </a:lnTo>
                      <a:lnTo>
                        <a:pt x="13" y="139"/>
                      </a:lnTo>
                      <a:lnTo>
                        <a:pt x="5" y="143"/>
                      </a:lnTo>
                      <a:lnTo>
                        <a:pt x="0" y="147"/>
                      </a:lnTo>
                      <a:lnTo>
                        <a:pt x="0" y="156"/>
                      </a:lnTo>
                      <a:lnTo>
                        <a:pt x="0" y="160"/>
                      </a:lnTo>
                      <a:lnTo>
                        <a:pt x="5" y="169"/>
                      </a:lnTo>
                      <a:lnTo>
                        <a:pt x="9" y="178"/>
                      </a:lnTo>
                      <a:lnTo>
                        <a:pt x="18" y="182"/>
                      </a:lnTo>
                      <a:lnTo>
                        <a:pt x="18" y="212"/>
                      </a:lnTo>
                      <a:lnTo>
                        <a:pt x="26" y="251"/>
                      </a:lnTo>
                      <a:lnTo>
                        <a:pt x="39" y="294"/>
                      </a:lnTo>
                      <a:lnTo>
                        <a:pt x="52" y="316"/>
                      </a:lnTo>
                      <a:lnTo>
                        <a:pt x="70" y="338"/>
                      </a:lnTo>
                      <a:lnTo>
                        <a:pt x="113" y="376"/>
                      </a:lnTo>
                      <a:lnTo>
                        <a:pt x="139" y="394"/>
                      </a:lnTo>
                      <a:lnTo>
                        <a:pt x="165" y="402"/>
                      </a:lnTo>
                      <a:lnTo>
                        <a:pt x="191" y="411"/>
                      </a:lnTo>
                      <a:lnTo>
                        <a:pt x="204" y="411"/>
                      </a:lnTo>
                      <a:lnTo>
                        <a:pt x="217" y="407"/>
                      </a:lnTo>
                      <a:lnTo>
                        <a:pt x="230" y="402"/>
                      </a:lnTo>
                      <a:lnTo>
                        <a:pt x="243" y="394"/>
                      </a:lnTo>
                      <a:lnTo>
                        <a:pt x="251" y="385"/>
                      </a:lnTo>
                      <a:lnTo>
                        <a:pt x="264" y="372"/>
                      </a:lnTo>
                      <a:lnTo>
                        <a:pt x="277" y="351"/>
                      </a:lnTo>
                      <a:lnTo>
                        <a:pt x="281" y="338"/>
                      </a:lnTo>
                      <a:lnTo>
                        <a:pt x="281" y="329"/>
                      </a:lnTo>
                      <a:lnTo>
                        <a:pt x="277" y="312"/>
                      </a:lnTo>
                      <a:lnTo>
                        <a:pt x="269" y="294"/>
                      </a:lnTo>
                      <a:lnTo>
                        <a:pt x="247" y="264"/>
                      </a:lnTo>
                      <a:lnTo>
                        <a:pt x="238" y="251"/>
                      </a:lnTo>
                      <a:lnTo>
                        <a:pt x="230" y="238"/>
                      </a:lnTo>
                      <a:lnTo>
                        <a:pt x="230" y="216"/>
                      </a:lnTo>
                      <a:lnTo>
                        <a:pt x="230" y="195"/>
                      </a:lnTo>
                      <a:lnTo>
                        <a:pt x="238" y="156"/>
                      </a:lnTo>
                      <a:lnTo>
                        <a:pt x="238" y="134"/>
                      </a:lnTo>
                      <a:lnTo>
                        <a:pt x="234" y="113"/>
                      </a:lnTo>
                      <a:lnTo>
                        <a:pt x="217" y="91"/>
                      </a:lnTo>
                      <a:lnTo>
                        <a:pt x="191" y="69"/>
                      </a:lnTo>
                      <a:close/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0" name="Freeform 102"/>
                <p:cNvSpPr>
                  <a:spLocks/>
                </p:cNvSpPr>
                <p:nvPr/>
              </p:nvSpPr>
              <p:spPr bwMode="auto">
                <a:xfrm>
                  <a:off x="6054" y="2001"/>
                  <a:ext cx="9" cy="48"/>
                </a:xfrm>
                <a:custGeom>
                  <a:avLst/>
                  <a:gdLst>
                    <a:gd name="T0" fmla="*/ 0 w 9"/>
                    <a:gd name="T1" fmla="*/ 0 h 48"/>
                    <a:gd name="T2" fmla="*/ 4 w 9"/>
                    <a:gd name="T3" fmla="*/ 13 h 48"/>
                    <a:gd name="T4" fmla="*/ 9 w 9"/>
                    <a:gd name="T5" fmla="*/ 31 h 48"/>
                    <a:gd name="T6" fmla="*/ 4 w 9"/>
                    <a:gd name="T7" fmla="*/ 48 h 4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48"/>
                    <a:gd name="T14" fmla="*/ 9 w 9"/>
                    <a:gd name="T15" fmla="*/ 48 h 4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48">
                      <a:moveTo>
                        <a:pt x="0" y="0"/>
                      </a:moveTo>
                      <a:lnTo>
                        <a:pt x="4" y="13"/>
                      </a:lnTo>
                      <a:lnTo>
                        <a:pt x="9" y="31"/>
                      </a:lnTo>
                      <a:lnTo>
                        <a:pt x="4" y="48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1" name="Freeform 103"/>
                <p:cNvSpPr>
                  <a:spLocks/>
                </p:cNvSpPr>
                <p:nvPr/>
              </p:nvSpPr>
              <p:spPr bwMode="auto">
                <a:xfrm>
                  <a:off x="6093" y="2014"/>
                  <a:ext cx="13" cy="43"/>
                </a:xfrm>
                <a:custGeom>
                  <a:avLst/>
                  <a:gdLst>
                    <a:gd name="T0" fmla="*/ 13 w 13"/>
                    <a:gd name="T1" fmla="*/ 0 h 43"/>
                    <a:gd name="T2" fmla="*/ 13 w 13"/>
                    <a:gd name="T3" fmla="*/ 9 h 43"/>
                    <a:gd name="T4" fmla="*/ 13 w 13"/>
                    <a:gd name="T5" fmla="*/ 22 h 43"/>
                    <a:gd name="T6" fmla="*/ 0 w 13"/>
                    <a:gd name="T7" fmla="*/ 43 h 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43"/>
                    <a:gd name="T14" fmla="*/ 13 w 13"/>
                    <a:gd name="T15" fmla="*/ 43 h 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43">
                      <a:moveTo>
                        <a:pt x="13" y="0"/>
                      </a:moveTo>
                      <a:lnTo>
                        <a:pt x="13" y="9"/>
                      </a:lnTo>
                      <a:lnTo>
                        <a:pt x="13" y="22"/>
                      </a:lnTo>
                      <a:lnTo>
                        <a:pt x="0" y="43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2" name="Freeform 104" descr="Wide upward diagonal"/>
                <p:cNvSpPr>
                  <a:spLocks/>
                </p:cNvSpPr>
                <p:nvPr/>
              </p:nvSpPr>
              <p:spPr bwMode="auto">
                <a:xfrm>
                  <a:off x="6128" y="2032"/>
                  <a:ext cx="17" cy="38"/>
                </a:xfrm>
                <a:custGeom>
                  <a:avLst/>
                  <a:gdLst>
                    <a:gd name="T0" fmla="*/ 17 w 17"/>
                    <a:gd name="T1" fmla="*/ 0 h 38"/>
                    <a:gd name="T2" fmla="*/ 13 w 17"/>
                    <a:gd name="T3" fmla="*/ 17 h 38"/>
                    <a:gd name="T4" fmla="*/ 8 w 17"/>
                    <a:gd name="T5" fmla="*/ 30 h 38"/>
                    <a:gd name="T6" fmla="*/ 0 w 17"/>
                    <a:gd name="T7" fmla="*/ 38 h 3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38"/>
                    <a:gd name="T14" fmla="*/ 17 w 17"/>
                    <a:gd name="T15" fmla="*/ 38 h 3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38">
                      <a:moveTo>
                        <a:pt x="17" y="0"/>
                      </a:moveTo>
                      <a:lnTo>
                        <a:pt x="13" y="17"/>
                      </a:lnTo>
                      <a:lnTo>
                        <a:pt x="8" y="30"/>
                      </a:lnTo>
                      <a:lnTo>
                        <a:pt x="0" y="38"/>
                      </a:lnTo>
                    </a:path>
                  </a:pathLst>
                </a:custGeom>
                <a:pattFill prst="wdUpDiag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3" name="Freeform 105"/>
                <p:cNvSpPr>
                  <a:spLocks/>
                </p:cNvSpPr>
                <p:nvPr/>
              </p:nvSpPr>
              <p:spPr bwMode="auto">
                <a:xfrm>
                  <a:off x="6162" y="2057"/>
                  <a:ext cx="13" cy="26"/>
                </a:xfrm>
                <a:custGeom>
                  <a:avLst/>
                  <a:gdLst>
                    <a:gd name="T0" fmla="*/ 13 w 13"/>
                    <a:gd name="T1" fmla="*/ 0 h 26"/>
                    <a:gd name="T2" fmla="*/ 13 w 13"/>
                    <a:gd name="T3" fmla="*/ 5 h 26"/>
                    <a:gd name="T4" fmla="*/ 9 w 13"/>
                    <a:gd name="T5" fmla="*/ 13 h 26"/>
                    <a:gd name="T6" fmla="*/ 0 w 13"/>
                    <a:gd name="T7" fmla="*/ 26 h 2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26"/>
                    <a:gd name="T14" fmla="*/ 13 w 13"/>
                    <a:gd name="T15" fmla="*/ 26 h 2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26">
                      <a:moveTo>
                        <a:pt x="13" y="0"/>
                      </a:moveTo>
                      <a:lnTo>
                        <a:pt x="13" y="5"/>
                      </a:lnTo>
                      <a:lnTo>
                        <a:pt x="9" y="13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4" name="Freeform 106"/>
                <p:cNvSpPr>
                  <a:spLocks/>
                </p:cNvSpPr>
                <p:nvPr/>
              </p:nvSpPr>
              <p:spPr bwMode="auto">
                <a:xfrm>
                  <a:off x="6102" y="2122"/>
                  <a:ext cx="17" cy="65"/>
                </a:xfrm>
                <a:custGeom>
                  <a:avLst/>
                  <a:gdLst>
                    <a:gd name="T0" fmla="*/ 13 w 17"/>
                    <a:gd name="T1" fmla="*/ 0 h 65"/>
                    <a:gd name="T2" fmla="*/ 17 w 17"/>
                    <a:gd name="T3" fmla="*/ 13 h 65"/>
                    <a:gd name="T4" fmla="*/ 17 w 17"/>
                    <a:gd name="T5" fmla="*/ 31 h 65"/>
                    <a:gd name="T6" fmla="*/ 8 w 17"/>
                    <a:gd name="T7" fmla="*/ 48 h 65"/>
                    <a:gd name="T8" fmla="*/ 4 w 17"/>
                    <a:gd name="T9" fmla="*/ 57 h 65"/>
                    <a:gd name="T10" fmla="*/ 0 w 17"/>
                    <a:gd name="T11" fmla="*/ 65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65"/>
                    <a:gd name="T20" fmla="*/ 17 w 17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65">
                      <a:moveTo>
                        <a:pt x="13" y="0"/>
                      </a:moveTo>
                      <a:lnTo>
                        <a:pt x="17" y="13"/>
                      </a:lnTo>
                      <a:lnTo>
                        <a:pt x="17" y="31"/>
                      </a:lnTo>
                      <a:lnTo>
                        <a:pt x="8" y="48"/>
                      </a:lnTo>
                      <a:lnTo>
                        <a:pt x="4" y="57"/>
                      </a:lnTo>
                      <a:lnTo>
                        <a:pt x="0" y="65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5" name="Freeform 107"/>
                <p:cNvSpPr>
                  <a:spLocks/>
                </p:cNvSpPr>
                <p:nvPr/>
              </p:nvSpPr>
              <p:spPr bwMode="auto">
                <a:xfrm>
                  <a:off x="5786" y="2036"/>
                  <a:ext cx="17" cy="47"/>
                </a:xfrm>
                <a:custGeom>
                  <a:avLst/>
                  <a:gdLst>
                    <a:gd name="T0" fmla="*/ 0 w 17"/>
                    <a:gd name="T1" fmla="*/ 0 h 47"/>
                    <a:gd name="T2" fmla="*/ 4 w 17"/>
                    <a:gd name="T3" fmla="*/ 17 h 47"/>
                    <a:gd name="T4" fmla="*/ 8 w 17"/>
                    <a:gd name="T5" fmla="*/ 30 h 47"/>
                    <a:gd name="T6" fmla="*/ 17 w 17"/>
                    <a:gd name="T7" fmla="*/ 47 h 4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47"/>
                    <a:gd name="T14" fmla="*/ 17 w 17"/>
                    <a:gd name="T15" fmla="*/ 47 h 4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47">
                      <a:moveTo>
                        <a:pt x="0" y="0"/>
                      </a:moveTo>
                      <a:lnTo>
                        <a:pt x="4" y="17"/>
                      </a:lnTo>
                      <a:lnTo>
                        <a:pt x="8" y="30"/>
                      </a:lnTo>
                      <a:lnTo>
                        <a:pt x="17" y="47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6" name="Freeform 108"/>
                <p:cNvSpPr>
                  <a:spLocks/>
                </p:cNvSpPr>
                <p:nvPr/>
              </p:nvSpPr>
              <p:spPr bwMode="auto">
                <a:xfrm>
                  <a:off x="5747" y="2070"/>
                  <a:ext cx="30" cy="35"/>
                </a:xfrm>
                <a:custGeom>
                  <a:avLst/>
                  <a:gdLst>
                    <a:gd name="T0" fmla="*/ 0 w 30"/>
                    <a:gd name="T1" fmla="*/ 0 h 35"/>
                    <a:gd name="T2" fmla="*/ 4 w 30"/>
                    <a:gd name="T3" fmla="*/ 9 h 35"/>
                    <a:gd name="T4" fmla="*/ 13 w 30"/>
                    <a:gd name="T5" fmla="*/ 22 h 35"/>
                    <a:gd name="T6" fmla="*/ 22 w 30"/>
                    <a:gd name="T7" fmla="*/ 26 h 35"/>
                    <a:gd name="T8" fmla="*/ 30 w 30"/>
                    <a:gd name="T9" fmla="*/ 35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35"/>
                    <a:gd name="T17" fmla="*/ 30 w 3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35">
                      <a:moveTo>
                        <a:pt x="0" y="0"/>
                      </a:moveTo>
                      <a:lnTo>
                        <a:pt x="4" y="9"/>
                      </a:lnTo>
                      <a:lnTo>
                        <a:pt x="13" y="22"/>
                      </a:lnTo>
                      <a:lnTo>
                        <a:pt x="22" y="26"/>
                      </a:lnTo>
                      <a:lnTo>
                        <a:pt x="30" y="35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7" name="Freeform 109"/>
                <p:cNvSpPr>
                  <a:spLocks/>
                </p:cNvSpPr>
                <p:nvPr/>
              </p:nvSpPr>
              <p:spPr bwMode="auto">
                <a:xfrm>
                  <a:off x="5717" y="2105"/>
                  <a:ext cx="34" cy="26"/>
                </a:xfrm>
                <a:custGeom>
                  <a:avLst/>
                  <a:gdLst>
                    <a:gd name="T0" fmla="*/ 0 w 34"/>
                    <a:gd name="T1" fmla="*/ 0 h 26"/>
                    <a:gd name="T2" fmla="*/ 13 w 34"/>
                    <a:gd name="T3" fmla="*/ 13 h 26"/>
                    <a:gd name="T4" fmla="*/ 26 w 34"/>
                    <a:gd name="T5" fmla="*/ 22 h 26"/>
                    <a:gd name="T6" fmla="*/ 34 w 34"/>
                    <a:gd name="T7" fmla="*/ 26 h 2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4"/>
                    <a:gd name="T13" fmla="*/ 0 h 26"/>
                    <a:gd name="T14" fmla="*/ 34 w 34"/>
                    <a:gd name="T15" fmla="*/ 26 h 2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4" h="26">
                      <a:moveTo>
                        <a:pt x="0" y="0"/>
                      </a:moveTo>
                      <a:lnTo>
                        <a:pt x="13" y="13"/>
                      </a:lnTo>
                      <a:lnTo>
                        <a:pt x="26" y="22"/>
                      </a:lnTo>
                      <a:lnTo>
                        <a:pt x="34" y="26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8" name="Freeform 110"/>
                <p:cNvSpPr>
                  <a:spLocks/>
                </p:cNvSpPr>
                <p:nvPr/>
              </p:nvSpPr>
              <p:spPr bwMode="auto">
                <a:xfrm>
                  <a:off x="5704" y="2140"/>
                  <a:ext cx="26" cy="17"/>
                </a:xfrm>
                <a:custGeom>
                  <a:avLst/>
                  <a:gdLst>
                    <a:gd name="T0" fmla="*/ 0 w 26"/>
                    <a:gd name="T1" fmla="*/ 0 h 17"/>
                    <a:gd name="T2" fmla="*/ 4 w 26"/>
                    <a:gd name="T3" fmla="*/ 4 h 17"/>
                    <a:gd name="T4" fmla="*/ 8 w 26"/>
                    <a:gd name="T5" fmla="*/ 13 h 17"/>
                    <a:gd name="T6" fmla="*/ 17 w 26"/>
                    <a:gd name="T7" fmla="*/ 13 h 17"/>
                    <a:gd name="T8" fmla="*/ 26 w 26"/>
                    <a:gd name="T9" fmla="*/ 17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7"/>
                    <a:gd name="T17" fmla="*/ 26 w 2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7">
                      <a:moveTo>
                        <a:pt x="0" y="0"/>
                      </a:moveTo>
                      <a:lnTo>
                        <a:pt x="4" y="4"/>
                      </a:lnTo>
                      <a:lnTo>
                        <a:pt x="8" y="13"/>
                      </a:lnTo>
                      <a:lnTo>
                        <a:pt x="17" y="13"/>
                      </a:lnTo>
                      <a:lnTo>
                        <a:pt x="26" y="17"/>
                      </a:lnTo>
                    </a:path>
                  </a:pathLst>
                </a:cu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7709" name="Freeform 111" descr="Wide upward diagonal"/>
                <p:cNvSpPr>
                  <a:spLocks/>
                </p:cNvSpPr>
                <p:nvPr/>
              </p:nvSpPr>
              <p:spPr bwMode="auto">
                <a:xfrm>
                  <a:off x="5786" y="2174"/>
                  <a:ext cx="43" cy="52"/>
                </a:xfrm>
                <a:custGeom>
                  <a:avLst/>
                  <a:gdLst>
                    <a:gd name="T0" fmla="*/ 0 w 43"/>
                    <a:gd name="T1" fmla="*/ 0 h 52"/>
                    <a:gd name="T2" fmla="*/ 4 w 43"/>
                    <a:gd name="T3" fmla="*/ 13 h 52"/>
                    <a:gd name="T4" fmla="*/ 13 w 43"/>
                    <a:gd name="T5" fmla="*/ 26 h 52"/>
                    <a:gd name="T6" fmla="*/ 26 w 43"/>
                    <a:gd name="T7" fmla="*/ 39 h 52"/>
                    <a:gd name="T8" fmla="*/ 43 w 43"/>
                    <a:gd name="T9" fmla="*/ 52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52"/>
                    <a:gd name="T17" fmla="*/ 43 w 4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52">
                      <a:moveTo>
                        <a:pt x="0" y="0"/>
                      </a:moveTo>
                      <a:lnTo>
                        <a:pt x="4" y="13"/>
                      </a:lnTo>
                      <a:lnTo>
                        <a:pt x="13" y="26"/>
                      </a:lnTo>
                      <a:lnTo>
                        <a:pt x="26" y="39"/>
                      </a:lnTo>
                      <a:lnTo>
                        <a:pt x="43" y="52"/>
                      </a:lnTo>
                    </a:path>
                  </a:pathLst>
                </a:custGeom>
                <a:pattFill prst="wdUpDiag">
                  <a:fgClr>
                    <a:schemeClr val="accent1"/>
                  </a:fgClr>
                  <a:bgClr>
                    <a:schemeClr val="accent2"/>
                  </a:bgClr>
                </a:patt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</p:grpSp>
          <p:sp>
            <p:nvSpPr>
              <p:cNvPr id="27669" name="Line 112"/>
              <p:cNvSpPr>
                <a:spLocks noChangeShapeType="1"/>
              </p:cNvSpPr>
              <p:nvPr/>
            </p:nvSpPr>
            <p:spPr bwMode="auto">
              <a:xfrm>
                <a:off x="4368" y="244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27666" name="AutoShape 113"/>
            <p:cNvSpPr>
              <a:spLocks/>
            </p:cNvSpPr>
            <p:nvPr/>
          </p:nvSpPr>
          <p:spPr bwMode="auto">
            <a:xfrm rot="16200000" flipV="1">
              <a:off x="3144" y="360"/>
              <a:ext cx="192" cy="5712"/>
            </a:xfrm>
            <a:prstGeom prst="leftBrace">
              <a:avLst>
                <a:gd name="adj1" fmla="val 24791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7667" name="Text Box 114"/>
            <p:cNvSpPr txBox="1">
              <a:spLocks noChangeArrowheads="1"/>
            </p:cNvSpPr>
            <p:nvPr/>
          </p:nvSpPr>
          <p:spPr bwMode="auto">
            <a:xfrm>
              <a:off x="2752" y="3327"/>
              <a:ext cx="10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GB" dirty="0">
                  <a:latin typeface="Book Antiqua" charset="0"/>
                </a:rPr>
                <a:t>~9 months</a:t>
              </a:r>
            </a:p>
          </p:txBody>
        </p:sp>
      </p:grpSp>
      <p:grpSp>
        <p:nvGrpSpPr>
          <p:cNvPr id="10" name="Group 115"/>
          <p:cNvGrpSpPr>
            <a:grpSpLocks/>
          </p:cNvGrpSpPr>
          <p:nvPr/>
        </p:nvGrpSpPr>
        <p:grpSpPr bwMode="auto">
          <a:xfrm>
            <a:off x="4592017" y="1537031"/>
            <a:ext cx="2057400" cy="2743200"/>
            <a:chOff x="2928" y="1248"/>
            <a:chExt cx="1296" cy="1728"/>
          </a:xfrm>
        </p:grpSpPr>
        <p:grpSp>
          <p:nvGrpSpPr>
            <p:cNvPr id="27659" name="Group 116"/>
            <p:cNvGrpSpPr>
              <a:grpSpLocks/>
            </p:cNvGrpSpPr>
            <p:nvPr/>
          </p:nvGrpSpPr>
          <p:grpSpPr bwMode="auto">
            <a:xfrm>
              <a:off x="2928" y="1920"/>
              <a:ext cx="1296" cy="1056"/>
              <a:chOff x="2928" y="1920"/>
              <a:chExt cx="1296" cy="1056"/>
            </a:xfrm>
          </p:grpSpPr>
          <p:sp>
            <p:nvSpPr>
              <p:cNvPr id="27663" name="Line 117"/>
              <p:cNvSpPr>
                <a:spLocks noChangeShapeType="1"/>
              </p:cNvSpPr>
              <p:nvPr/>
            </p:nvSpPr>
            <p:spPr bwMode="auto">
              <a:xfrm>
                <a:off x="2928" y="244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27664" name="Oval 118" descr="Wide upward diagonal"/>
              <p:cNvSpPr>
                <a:spLocks noChangeArrowheads="1"/>
              </p:cNvSpPr>
              <p:nvPr/>
            </p:nvSpPr>
            <p:spPr bwMode="auto">
              <a:xfrm>
                <a:off x="3408" y="1920"/>
                <a:ext cx="816" cy="1056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</a:gradFill>
              <a:ln w="127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426103" name="Oval 119"/>
            <p:cNvSpPr>
              <a:spLocks noChangeArrowheads="1"/>
            </p:cNvSpPr>
            <p:nvPr/>
          </p:nvSpPr>
          <p:spPr bwMode="auto">
            <a:xfrm>
              <a:off x="3552" y="1920"/>
              <a:ext cx="528" cy="336"/>
            </a:xfrm>
            <a:prstGeom prst="ellipse">
              <a:avLst/>
            </a:pr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661" name="Text Box 120"/>
            <p:cNvSpPr txBox="1">
              <a:spLocks noChangeArrowheads="1"/>
            </p:cNvSpPr>
            <p:nvPr/>
          </p:nvSpPr>
          <p:spPr bwMode="auto">
            <a:xfrm>
              <a:off x="3408" y="1248"/>
              <a:ext cx="8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GB" dirty="0">
                  <a:latin typeface="Book Antiqua" charset="0"/>
                </a:rPr>
                <a:t>Epiblast</a:t>
              </a:r>
            </a:p>
          </p:txBody>
        </p:sp>
        <p:sp>
          <p:nvSpPr>
            <p:cNvPr id="27662" name="Line 121"/>
            <p:cNvSpPr>
              <a:spLocks noChangeShapeType="1"/>
            </p:cNvSpPr>
            <p:nvPr/>
          </p:nvSpPr>
          <p:spPr bwMode="auto">
            <a:xfrm>
              <a:off x="3792" y="158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27657" name="Freeform 122"/>
          <p:cNvSpPr>
            <a:spLocks/>
          </p:cNvSpPr>
          <p:nvPr/>
        </p:nvSpPr>
        <p:spPr bwMode="auto">
          <a:xfrm rot="4616795">
            <a:off x="5728667" y="2991181"/>
            <a:ext cx="533400" cy="520700"/>
          </a:xfrm>
          <a:custGeom>
            <a:avLst/>
            <a:gdLst>
              <a:gd name="T0" fmla="*/ 2147483647 w 320"/>
              <a:gd name="T1" fmla="*/ 2147483647 h 304"/>
              <a:gd name="T2" fmla="*/ 2147483647 w 320"/>
              <a:gd name="T3" fmla="*/ 2147483647 h 304"/>
              <a:gd name="T4" fmla="*/ 2147483647 w 320"/>
              <a:gd name="T5" fmla="*/ 2147483647 h 304"/>
              <a:gd name="T6" fmla="*/ 0 w 320"/>
              <a:gd name="T7" fmla="*/ 2147483647 h 304"/>
              <a:gd name="T8" fmla="*/ 0 60000 65536"/>
              <a:gd name="T9" fmla="*/ 0 60000 65536"/>
              <a:gd name="T10" fmla="*/ 0 60000 65536"/>
              <a:gd name="T11" fmla="*/ 0 60000 65536"/>
              <a:gd name="T12" fmla="*/ 0 w 320"/>
              <a:gd name="T13" fmla="*/ 0 h 304"/>
              <a:gd name="T14" fmla="*/ 320 w 320"/>
              <a:gd name="T15" fmla="*/ 304 h 3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" h="304">
                <a:moveTo>
                  <a:pt x="48" y="40"/>
                </a:moveTo>
                <a:cubicBezTo>
                  <a:pt x="152" y="20"/>
                  <a:pt x="256" y="0"/>
                  <a:pt x="288" y="40"/>
                </a:cubicBezTo>
                <a:cubicBezTo>
                  <a:pt x="320" y="80"/>
                  <a:pt x="288" y="256"/>
                  <a:pt x="240" y="280"/>
                </a:cubicBezTo>
                <a:cubicBezTo>
                  <a:pt x="192" y="304"/>
                  <a:pt x="40" y="200"/>
                  <a:pt x="0" y="184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426107" name="Text Box 123"/>
          <p:cNvSpPr txBox="1">
            <a:spLocks noChangeArrowheads="1"/>
          </p:cNvSpPr>
          <p:nvPr/>
        </p:nvSpPr>
        <p:spPr bwMode="auto">
          <a:xfrm>
            <a:off x="667717" y="5305335"/>
            <a:ext cx="9007594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1)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Zygotiske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feil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som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blir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delvis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korrigert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eller</a:t>
            </a:r>
            <a:b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2)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Postzygotiske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feil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som</a:t>
            </a:r>
            <a:r>
              <a:rPr lang="en-GB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3600" i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overlever</a:t>
            </a:r>
            <a:endParaRPr lang="nb-NO" sz="360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86"/>
    </mc:Choice>
    <mc:Fallback xmlns="">
      <p:transition spd="slow" advTm="164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60648"/>
            <a:ext cx="9802813" cy="1176338"/>
          </a:xfrm>
        </p:spPr>
        <p:txBody>
          <a:bodyPr/>
          <a:lstStyle/>
          <a:p>
            <a:r>
              <a:rPr lang="nb-NO" altLang="nb-NO" sz="3200" dirty="0"/>
              <a:t>Svangerskapet, særlig første trimester, er en viktig kilde</a:t>
            </a:r>
            <a:br>
              <a:rPr lang="nb-NO" altLang="nb-NO" sz="3200" dirty="0"/>
            </a:br>
            <a:r>
              <a:rPr lang="nb-NO" altLang="nb-NO" sz="3200" dirty="0"/>
              <a:t>til mosaikktilstander – og de fleste korrigeres før fødsel</a:t>
            </a:r>
          </a:p>
        </p:txBody>
      </p:sp>
      <p:sp>
        <p:nvSpPr>
          <p:cNvPr id="166915" name="Text Box 3"/>
          <p:cNvSpPr txBox="1">
            <a:spLocks noChangeArrowheads="1"/>
          </p:cNvSpPr>
          <p:nvPr/>
        </p:nvSpPr>
        <p:spPr bwMode="auto">
          <a:xfrm>
            <a:off x="4800600" y="1498600"/>
            <a:ext cx="10214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i="1" dirty="0">
                <a:ea typeface="ＭＳ Ｐゴシック" charset="0"/>
              </a:rPr>
              <a:t>Fødsel</a:t>
            </a:r>
          </a:p>
        </p:txBody>
      </p: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4495800" y="6096000"/>
            <a:ext cx="17395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i="1" dirty="0">
                <a:ea typeface="ＭＳ Ｐゴシック" charset="0"/>
              </a:rPr>
              <a:t>Unnfangelse</a:t>
            </a:r>
          </a:p>
        </p:txBody>
      </p:sp>
      <p:sp>
        <p:nvSpPr>
          <p:cNvPr id="166917" name="Bue 5"/>
          <p:cNvSpPr>
            <a:spLocks/>
          </p:cNvSpPr>
          <p:nvPr/>
        </p:nvSpPr>
        <p:spPr bwMode="auto">
          <a:xfrm flipH="1">
            <a:off x="7543800" y="4953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18" name="Bue 6"/>
          <p:cNvSpPr>
            <a:spLocks/>
          </p:cNvSpPr>
          <p:nvPr/>
        </p:nvSpPr>
        <p:spPr bwMode="auto">
          <a:xfrm>
            <a:off x="3505200" y="3429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19" name="Bue 7"/>
          <p:cNvSpPr>
            <a:spLocks/>
          </p:cNvSpPr>
          <p:nvPr/>
        </p:nvSpPr>
        <p:spPr bwMode="auto">
          <a:xfrm flipH="1">
            <a:off x="6553200" y="3429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0" name="Bue 8"/>
          <p:cNvSpPr>
            <a:spLocks/>
          </p:cNvSpPr>
          <p:nvPr/>
        </p:nvSpPr>
        <p:spPr bwMode="auto">
          <a:xfrm>
            <a:off x="2362200" y="51054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1" name="AutoShape 9"/>
          <p:cNvSpPr>
            <a:spLocks noChangeArrowheads="1"/>
          </p:cNvSpPr>
          <p:nvPr/>
        </p:nvSpPr>
        <p:spPr bwMode="auto">
          <a:xfrm>
            <a:off x="2590800" y="1981200"/>
            <a:ext cx="5334000" cy="4114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3828322" y="4810035"/>
            <a:ext cx="290816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Triploidi</a:t>
            </a:r>
            <a:endParaRPr lang="nb-NO" dirty="0">
              <a:solidFill>
                <a:schemeClr val="bg2"/>
              </a:solidFill>
              <a:ea typeface="ＭＳ Ｐゴシック" charset="0"/>
            </a:endParaRPr>
          </a:p>
          <a:p>
            <a:pPr algn="ctr">
              <a:defRPr/>
            </a:pP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Monosomi</a:t>
            </a:r>
            <a:r>
              <a:rPr lang="nb-NO" dirty="0">
                <a:solidFill>
                  <a:schemeClr val="bg2"/>
                </a:solidFill>
                <a:ea typeface="ＭＳ Ｐゴシック" charset="0"/>
              </a:rPr>
              <a:t> </a:t>
            </a: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X</a:t>
            </a:r>
            <a:endParaRPr lang="nb-NO" dirty="0">
              <a:solidFill>
                <a:schemeClr val="bg2"/>
              </a:solidFill>
              <a:ea typeface="ＭＳ Ｐゴシック" charset="0"/>
            </a:endParaRPr>
          </a:p>
          <a:p>
            <a:pPr algn="ctr">
              <a:defRPr/>
            </a:pPr>
            <a:r>
              <a:rPr lang="nb-NO" dirty="0">
                <a:solidFill>
                  <a:schemeClr val="bg2"/>
                </a:solidFill>
                <a:ea typeface="ＭＳ Ｐゴシック" charset="0"/>
              </a:rPr>
              <a:t>Sjeldne kromosomfeil</a:t>
            </a:r>
          </a:p>
        </p:txBody>
      </p:sp>
      <p:sp>
        <p:nvSpPr>
          <p:cNvPr id="166923" name="Text Box 11"/>
          <p:cNvSpPr txBox="1">
            <a:spLocks noChangeArrowheads="1"/>
          </p:cNvSpPr>
          <p:nvPr/>
        </p:nvSpPr>
        <p:spPr bwMode="auto">
          <a:xfrm>
            <a:off x="7146925" y="3317875"/>
            <a:ext cx="1622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a typeface="ＭＳ Ｐゴシック" charset="0"/>
              </a:rPr>
              <a:t>45,X (99%)</a:t>
            </a:r>
          </a:p>
        </p:txBody>
      </p:sp>
      <p:sp>
        <p:nvSpPr>
          <p:cNvPr id="166924" name="Text Box 12"/>
          <p:cNvSpPr txBox="1">
            <a:spLocks noChangeArrowheads="1"/>
          </p:cNvSpPr>
          <p:nvPr/>
        </p:nvSpPr>
        <p:spPr bwMode="auto">
          <a:xfrm>
            <a:off x="1828800" y="3200400"/>
            <a:ext cx="15315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Trisomi</a:t>
            </a:r>
            <a:r>
              <a:rPr lang="en-US" dirty="0">
                <a:ea typeface="ＭＳ Ｐゴシック" charset="0"/>
              </a:rPr>
              <a:t> 16</a:t>
            </a:r>
          </a:p>
        </p:txBody>
      </p:sp>
      <p:sp>
        <p:nvSpPr>
          <p:cNvPr id="166925" name="Text Box 13"/>
          <p:cNvSpPr txBox="1">
            <a:spLocks noChangeArrowheads="1"/>
          </p:cNvSpPr>
          <p:nvPr/>
        </p:nvSpPr>
        <p:spPr bwMode="auto">
          <a:xfrm>
            <a:off x="71536" y="4881563"/>
            <a:ext cx="23695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Sjeldne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err="1">
                <a:ea typeface="ＭＳ Ｐゴシック" charset="0"/>
              </a:rPr>
              <a:t>trisomier</a:t>
            </a:r>
            <a:endParaRPr lang="en-US" dirty="0">
              <a:ea typeface="ＭＳ Ｐゴシック" charset="0"/>
            </a:endParaRPr>
          </a:p>
        </p:txBody>
      </p:sp>
      <p:sp>
        <p:nvSpPr>
          <p:cNvPr id="166926" name="Text Box 14"/>
          <p:cNvSpPr txBox="1">
            <a:spLocks noChangeArrowheads="1"/>
          </p:cNvSpPr>
          <p:nvPr/>
        </p:nvSpPr>
        <p:spPr bwMode="auto">
          <a:xfrm>
            <a:off x="8077200" y="4800600"/>
            <a:ext cx="12654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Triploidi</a:t>
            </a:r>
            <a:endParaRPr lang="en-US" dirty="0">
              <a:ea typeface="ＭＳ Ｐゴシック" charset="0"/>
            </a:endParaRPr>
          </a:p>
        </p:txBody>
      </p:sp>
      <p:sp>
        <p:nvSpPr>
          <p:cNvPr id="166927" name="Line 15"/>
          <p:cNvSpPr>
            <a:spLocks noChangeShapeType="1"/>
          </p:cNvSpPr>
          <p:nvPr/>
        </p:nvSpPr>
        <p:spPr bwMode="auto">
          <a:xfrm>
            <a:off x="5257800" y="2209800"/>
            <a:ext cx="0" cy="19812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8" name="Text Box 16"/>
          <p:cNvSpPr txBox="1">
            <a:spLocks noChangeArrowheads="1"/>
          </p:cNvSpPr>
          <p:nvPr/>
        </p:nvSpPr>
        <p:spPr bwMode="auto">
          <a:xfrm rot="5400000">
            <a:off x="4749302" y="3425308"/>
            <a:ext cx="13837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i="1" dirty="0" err="1">
                <a:solidFill>
                  <a:schemeClr val="bg2"/>
                </a:solidFill>
                <a:ea typeface="ＭＳ Ｐゴシック" charset="0"/>
              </a:rPr>
              <a:t>korreksjon</a:t>
            </a:r>
            <a:r>
              <a:rPr lang="en-US" sz="1800" b="1" i="1" dirty="0">
                <a:solidFill>
                  <a:schemeClr val="bg2"/>
                </a:solidFill>
                <a:ea typeface="ＭＳ Ｐゴシック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020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056"/>
    </mc:Choice>
    <mc:Fallback xmlns="">
      <p:transition spd="slow" advTm="1240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0AA0C2-5A84-8A7A-71AD-C3E65C745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984" y="260648"/>
            <a:ext cx="9636372" cy="1176337"/>
          </a:xfrm>
        </p:spPr>
        <p:txBody>
          <a:bodyPr/>
          <a:lstStyle/>
          <a:p>
            <a:r>
              <a:rPr lang="nb-NO" i="0" dirty="0"/>
              <a:t>Tilfeldige feil som fremmer vekst </a:t>
            </a:r>
            <a:r>
              <a:rPr lang="nb-NO" dirty="0"/>
              <a:t>i vevet de oppstår </a:t>
            </a:r>
            <a:r>
              <a:rPr lang="nb-NO" i="0" dirty="0"/>
              <a:t>undergår positiv seleksjon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1BF471-1F3F-C681-31B4-30AB590E6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996" y="2132856"/>
            <a:ext cx="9528360" cy="41814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Fremmes </a:t>
            </a:r>
            <a:r>
              <a:rPr lang="nb-NO" sz="2800" b="1" dirty="0"/>
              <a:t>spermatogenese</a:t>
            </a:r>
            <a:r>
              <a:rPr lang="nb-NO" sz="2800" dirty="0"/>
              <a:t>? Eks. </a:t>
            </a:r>
            <a:r>
              <a:rPr lang="nb-NO" sz="2800" dirty="0" err="1"/>
              <a:t>rasopatier</a:t>
            </a:r>
            <a:r>
              <a:rPr lang="nb-NO" sz="2800" dirty="0"/>
              <a:t>, </a:t>
            </a:r>
            <a:r>
              <a:rPr lang="nb-NO" sz="2800" dirty="0" err="1"/>
              <a:t>akondroplasi</a:t>
            </a:r>
            <a:r>
              <a:rPr lang="nb-NO" sz="2800" dirty="0"/>
              <a:t> o.a.</a:t>
            </a:r>
            <a:br>
              <a:rPr lang="nb-NO" sz="2800" dirty="0"/>
            </a:br>
            <a:endParaRPr lang="nb-NO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Fremmes </a:t>
            </a:r>
            <a:r>
              <a:rPr lang="nb-NO" sz="2800" b="1" dirty="0"/>
              <a:t>somatisk vekst</a:t>
            </a:r>
            <a:r>
              <a:rPr lang="nb-NO" sz="2800" dirty="0"/>
              <a:t>? Eks. </a:t>
            </a:r>
            <a:r>
              <a:rPr lang="nb-NO" sz="2800" dirty="0" err="1"/>
              <a:t>GoF</a:t>
            </a:r>
            <a:r>
              <a:rPr lang="nb-NO" sz="2800" dirty="0"/>
              <a:t> varianter i</a:t>
            </a:r>
            <a:br>
              <a:rPr lang="nb-NO" sz="2800" dirty="0"/>
            </a:br>
            <a:r>
              <a:rPr lang="nb-NO" sz="2800" i="1" dirty="0"/>
              <a:t>PIK3CA, AKT </a:t>
            </a:r>
            <a:r>
              <a:rPr lang="nb-NO" sz="2800" dirty="0"/>
              <a:t>og andre vekststimulerende </a:t>
            </a:r>
            <a:r>
              <a:rPr lang="nb-NO" sz="2800" dirty="0" err="1"/>
              <a:t>proteinkinaser</a:t>
            </a:r>
            <a:r>
              <a:rPr lang="nb-NO" sz="2800" dirty="0"/>
              <a:t>.</a:t>
            </a:r>
            <a:br>
              <a:rPr lang="nb-NO" sz="2800" dirty="0"/>
            </a:br>
            <a:endParaRPr lang="nb-NO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Kanskje heterozygoti for varianten kun er forenlig med fosterutvikling dersom er i mosaikk form? </a:t>
            </a:r>
            <a:br>
              <a:rPr lang="nb-NO" sz="2800" dirty="0"/>
            </a:br>
            <a:r>
              <a:rPr lang="nb-NO" sz="2800" dirty="0"/>
              <a:t>Eks. </a:t>
            </a:r>
            <a:r>
              <a:rPr lang="nb-NO" sz="2800" dirty="0" err="1"/>
              <a:t>McCune</a:t>
            </a:r>
            <a:r>
              <a:rPr lang="nb-NO" sz="2800" dirty="0"/>
              <a:t>-Albright syndrom, som skyldes aktiverende </a:t>
            </a:r>
            <a:r>
              <a:rPr lang="nb-NO" sz="2800" i="1" dirty="0"/>
              <a:t>GNAS</a:t>
            </a:r>
            <a:r>
              <a:rPr lang="nb-NO" sz="2800" dirty="0"/>
              <a:t> varianter, og </a:t>
            </a:r>
            <a:r>
              <a:rPr lang="nb-NO" sz="2800" i="1" dirty="0"/>
              <a:t>PIK3CA</a:t>
            </a:r>
            <a:r>
              <a:rPr lang="nb-NO" sz="2800" dirty="0"/>
              <a:t> varianter.</a:t>
            </a:r>
          </a:p>
        </p:txBody>
      </p:sp>
    </p:spTree>
    <p:extLst>
      <p:ext uri="{BB962C8B-B14F-4D97-AF65-F5344CB8AC3E}">
        <p14:creationId xmlns:p14="http://schemas.microsoft.com/office/powerpoint/2010/main" val="335575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DA186A-D343-EF89-FB23-BF2C80205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3" y="387548"/>
            <a:ext cx="7775575" cy="1176337"/>
          </a:xfrm>
        </p:spPr>
        <p:txBody>
          <a:bodyPr/>
          <a:lstStyle/>
          <a:p>
            <a:r>
              <a:rPr lang="nb-NO" dirty="0"/>
              <a:t>Hvordan påvise </a:t>
            </a:r>
            <a:r>
              <a:rPr lang="nb-NO" dirty="0" err="1"/>
              <a:t>mosaisisme</a:t>
            </a:r>
            <a:r>
              <a:rPr lang="nb-NO" dirty="0"/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F3E64D-5D0A-6DEC-A3A9-AC610AE68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3" y="1563885"/>
            <a:ext cx="9636757" cy="41814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Blodprøven er ofte normal: årsaken er at de fleste slike varianter ikke fremmer beinmargsvekst = </a:t>
            </a:r>
            <a:r>
              <a:rPr lang="nb-NO" sz="2800" dirty="0" err="1"/>
              <a:t>neg</a:t>
            </a:r>
            <a:r>
              <a:rPr lang="nb-NO" sz="2800" dirty="0"/>
              <a:t>. seleksjonspress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Hudbiopsi: Bedre fordi fibroblaster representerer vev med mindre seleksjonstrykk (= større toleranse for avvik)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Munnslimhinne: Reell prøve (ikke bare spytt) kan være bra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Urinsediment: Kan være bra, men brukes mindre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Operasjonspreparater: Best – og ofte det eneste mulige ved enkelte (isolerte) hjerneoverveksttilstander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800" dirty="0"/>
              <a:t>Vanskelig: </a:t>
            </a:r>
            <a:r>
              <a:rPr lang="nb-NO" sz="2800" dirty="0" err="1"/>
              <a:t>Karmalformasjoner</a:t>
            </a:r>
            <a:r>
              <a:rPr lang="nb-NO" sz="2800" dirty="0"/>
              <a:t> (biopsier kan blø mye, og genfeilen er ofte kun i endotelcellene)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3507073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8.8|9.5|15.1|38.6"/>
</p:tagLst>
</file>

<file path=ppt/theme/theme1.xml><?xml version="1.0" encoding="utf-8"?>
<a:theme xmlns:a="http://schemas.openxmlformats.org/drawingml/2006/main" name="trelinjl">
  <a:themeElements>
    <a:clrScheme name="">
      <a:dk1>
        <a:srgbClr val="000000"/>
      </a:dk1>
      <a:lt1>
        <a:srgbClr val="FFFFFF"/>
      </a:lt1>
      <a:dk2>
        <a:srgbClr val="00279F"/>
      </a:dk2>
      <a:lt2>
        <a:srgbClr val="FAFD00"/>
      </a:lt2>
      <a:accent1>
        <a:srgbClr val="FE9B03"/>
      </a:accent1>
      <a:accent2>
        <a:srgbClr val="FF0000"/>
      </a:accent2>
      <a:accent3>
        <a:srgbClr val="AAACCD"/>
      </a:accent3>
      <a:accent4>
        <a:srgbClr val="DADADA"/>
      </a:accent4>
      <a:accent5>
        <a:srgbClr val="FECBAA"/>
      </a:accent5>
      <a:accent6>
        <a:srgbClr val="E70000"/>
      </a:accent6>
      <a:hlink>
        <a:srgbClr val="00FF00"/>
      </a:hlink>
      <a:folHlink>
        <a:srgbClr val="CF0E30"/>
      </a:folHlink>
    </a:clrScheme>
    <a:fontScheme name="trelinj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relinj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linj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trelinjl.ppt</Template>
  <TotalTime>7008</TotalTime>
  <Pages>32</Pages>
  <Words>251</Words>
  <Application>Microsoft Office PowerPoint</Application>
  <PresentationFormat>35 mm lysbilder</PresentationFormat>
  <Paragraphs>28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4" baseType="lpstr">
      <vt:lpstr>ＭＳ Ｐゴシック</vt:lpstr>
      <vt:lpstr>ＭＳ Ｐゴシック</vt:lpstr>
      <vt:lpstr>Arial</vt:lpstr>
      <vt:lpstr>Book Antiqua</vt:lpstr>
      <vt:lpstr>Calibri</vt:lpstr>
      <vt:lpstr>Monotype Sorts</vt:lpstr>
      <vt:lpstr>Times</vt:lpstr>
      <vt:lpstr>Times New Roman</vt:lpstr>
      <vt:lpstr>trelinjl</vt:lpstr>
      <vt:lpstr>Mosaisisme</vt:lpstr>
      <vt:lpstr>Mosaisisme for bade genetiske og genomiske avvik er vanlig</vt:lpstr>
      <vt:lpstr>Svangerskapet, særlig første trimester, er en viktig kilde til mosaikktilstander – og de fleste korrigeres før fødsel</vt:lpstr>
      <vt:lpstr>Tilfeldige feil som fremmer vekst i vevet de oppstår undergår positiv seleksjon </vt:lpstr>
      <vt:lpstr>Hvordan påvise mosaisisme?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Dermatologi og genetikk</dc:title>
  <dc:subject>Genodermatoser</dc:subject>
  <dc:creator>Gunnar Houge</dc:creator>
  <cp:keywords/>
  <dc:description/>
  <cp:lastModifiedBy>Houge, Gunnar Douzgos</cp:lastModifiedBy>
  <cp:revision>231</cp:revision>
  <cp:lastPrinted>2009-04-22T19:24:48Z</cp:lastPrinted>
  <dcterms:created xsi:type="dcterms:W3CDTF">2010-01-04T06:54:29Z</dcterms:created>
  <dcterms:modified xsi:type="dcterms:W3CDTF">2024-10-07T12:27:27Z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2024-10-06T11:07:32Z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2bd29554-fdf2-482d-92b1-3870ef70fd10</vt:lpwstr>
  </property>
  <property fmtid="{D5CDD505-2E9C-101B-9397-08002B2CF9AE}" pid="8" name="MSIP_Label_0c3ffc1c-ef00-4620-9c2f-7d9c1597774b_ContentBits">
    <vt:lpwstr>2</vt:lpwstr>
  </property>
  <property fmtid="{D5CDD505-2E9C-101B-9397-08002B2CF9AE}" pid="9" name="ClassificationContentMarkingFooterLocations">
    <vt:lpwstr>trelinjl:3</vt:lpwstr>
  </property>
  <property fmtid="{D5CDD505-2E9C-101B-9397-08002B2CF9AE}" pid="10" name="ClassificationContentMarkingFooterText">
    <vt:lpwstr>Følsomhet Intern (gul)</vt:lpwstr>
  </property>
</Properties>
</file>